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6" r:id="rId5"/>
    <p:sldId id="264" r:id="rId6"/>
    <p:sldId id="258" r:id="rId7"/>
    <p:sldId id="257" r:id="rId8"/>
    <p:sldId id="259" r:id="rId9"/>
    <p:sldId id="260" r:id="rId10"/>
    <p:sldId id="261" r:id="rId11"/>
    <p:sldId id="267" r:id="rId12"/>
    <p:sldId id="262" r:id="rId13"/>
    <p:sldId id="263" r:id="rId14"/>
    <p:sldId id="265" r:id="rId15"/>
  </p:sldIdLst>
  <p:sldSz cx="6858000" cy="9144000" type="letter"/>
  <p:notesSz cx="6858000" cy="9144000"/>
  <p:defaultTextStyle>
    <a:defPPr>
      <a:defRPr lang="en-US"/>
    </a:defPPr>
    <a:lvl1pPr marL="0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3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0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8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33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79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2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72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913C"/>
    <a:srgbClr val="CCFF99"/>
    <a:srgbClr val="CC66FF"/>
    <a:srgbClr val="4ECA63"/>
    <a:srgbClr val="99FF66"/>
    <a:srgbClr val="66FFCC"/>
    <a:srgbClr val="BFECC6"/>
    <a:srgbClr val="D6DCD6"/>
    <a:srgbClr val="99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249" autoAdjust="0"/>
  </p:normalViewPr>
  <p:slideViewPr>
    <p:cSldViewPr snapToGrid="0" showGuides="1">
      <p:cViewPr varScale="1">
        <p:scale>
          <a:sx n="86" d="100"/>
          <a:sy n="86" d="100"/>
        </p:scale>
        <p:origin x="2820" y="102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466553C-94D5-4815-A09D-F8FD365A409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0B8BDD-E4BD-4585-9B8F-E3F4895ADAF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6A1E8D-C4E9-4C19-A700-C1AF40B9C984}" type="datetimeFigureOut">
              <a:rPr lang="en-US" smtClean="0"/>
              <a:t>3/12/2025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1E5838-A23D-487E-AE3B-2B140392734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C4F5F0-2994-440A-AF5C-5B8181D405C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2AA3EA-9440-44A0-8388-C67466230D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2734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45EE8-1619-40B5-933D-CDEE96FCF345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4590F1-0250-4096-9B8B-2C827BF9A9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64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D9D605D-4A29-44E5-A9B3-58975C80495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858000" cy="91440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A0563B-821B-482B-838D-17AF7A4375C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3718" y="825168"/>
            <a:ext cx="6024282" cy="1692000"/>
          </a:xfrm>
          <a:solidFill>
            <a:schemeClr val="bg2"/>
          </a:solidFill>
        </p:spPr>
        <p:txBody>
          <a:bodyPr lIns="252000" rIns="144000" anchor="ctr" anchorCtr="0">
            <a:noAutofit/>
          </a:bodyPr>
          <a:lstStyle>
            <a:lvl1pPr algn="l">
              <a:defRPr sz="10500" b="1" spc="-265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MUSIC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21A48B-6260-4BE4-A049-35FDA93E7E8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7796161"/>
            <a:ext cx="6022800" cy="666000"/>
          </a:xfrm>
          <a:solidFill>
            <a:schemeClr val="tx2"/>
          </a:solidFill>
        </p:spPr>
        <p:txBody>
          <a:bodyPr lIns="864000" anchor="ctr" anchorCtr="0">
            <a:noAutofit/>
          </a:bodyPr>
          <a:lstStyle>
            <a:lvl1pPr marL="0" indent="0" algn="l">
              <a:buNone/>
              <a:defRPr sz="2100" b="1">
                <a:solidFill>
                  <a:schemeClr val="bg1"/>
                </a:solidFill>
                <a:latin typeface="+mj-lt"/>
              </a:defRPr>
            </a:lvl1pPr>
            <a:lvl2pPr marL="226931" indent="0" algn="ctr">
              <a:buNone/>
              <a:defRPr sz="993"/>
            </a:lvl2pPr>
            <a:lvl3pPr marL="453862" indent="0" algn="ctr">
              <a:buNone/>
              <a:defRPr sz="894"/>
            </a:lvl3pPr>
            <a:lvl4pPr marL="680794" indent="0" algn="ctr">
              <a:buNone/>
              <a:defRPr sz="794"/>
            </a:lvl4pPr>
            <a:lvl5pPr marL="907725" indent="0" algn="ctr">
              <a:buNone/>
              <a:defRPr sz="794"/>
            </a:lvl5pPr>
            <a:lvl6pPr marL="1134656" indent="0" algn="ctr">
              <a:buNone/>
              <a:defRPr sz="794"/>
            </a:lvl6pPr>
            <a:lvl7pPr marL="1361587" indent="0" algn="ctr">
              <a:buNone/>
              <a:defRPr sz="794"/>
            </a:lvl7pPr>
            <a:lvl8pPr marL="1588519" indent="0" algn="ctr">
              <a:buNone/>
              <a:defRPr sz="794"/>
            </a:lvl8pPr>
            <a:lvl9pPr marL="1815450" indent="0" algn="ctr">
              <a:buNone/>
              <a:defRPr sz="794"/>
            </a:lvl9pPr>
          </a:lstStyle>
          <a:p>
            <a:r>
              <a:rPr lang="en-US" dirty="0"/>
              <a:t>Lorem ipsum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A085961A-FEE4-4D46-9330-2AB255877D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186793" y="2658426"/>
            <a:ext cx="2910926" cy="1049329"/>
          </a:xfrm>
          <a:noFill/>
        </p:spPr>
        <p:txBody>
          <a:bodyPr lIns="288000" tIns="216000" rIns="7200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3600" b="1">
                <a:solidFill>
                  <a:schemeClr val="bg2"/>
                </a:solidFill>
                <a:latin typeface="+mj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2"/>
                </a:solidFill>
              </a:defRPr>
            </a:lvl2pPr>
            <a:lvl3pPr marL="453862" indent="0">
              <a:buNone/>
              <a:defRPr>
                <a:solidFill>
                  <a:schemeClr val="bg2"/>
                </a:solidFill>
              </a:defRPr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 dirty="0"/>
              <a:t>LOREM</a:t>
            </a:r>
            <a:br>
              <a:rPr lang="en-US" dirty="0"/>
            </a:br>
            <a:r>
              <a:rPr lang="en-US" dirty="0"/>
              <a:t>IPSUM SIT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97C4C4ED-74A1-479F-B0A4-AB23F1285AF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6200000">
            <a:off x="5051932" y="1391502"/>
            <a:ext cx="1692000" cy="559330"/>
          </a:xfrm>
          <a:noFill/>
        </p:spPr>
        <p:txBody>
          <a:bodyPr lIns="180000" tIns="216000" rIns="144000">
            <a:normAutofit/>
          </a:bodyPr>
          <a:lstStyle>
            <a:lvl1pPr marL="0" indent="0" algn="ctr">
              <a:buNone/>
              <a:defRPr sz="1500" b="1" i="1">
                <a:solidFill>
                  <a:schemeClr val="accent2"/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1"/>
                </a:solidFill>
              </a:defRPr>
            </a:lvl2pPr>
            <a:lvl3pPr marL="453862" indent="0">
              <a:buNone/>
              <a:defRPr/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 dirty="0"/>
              <a:t>April 20XX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CB1C7E23-A5DE-44A5-BC81-27FA29F91D0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718" y="0"/>
            <a:ext cx="860611" cy="665928"/>
          </a:xfrm>
          <a:solidFill>
            <a:schemeClr val="tx2"/>
          </a:solidFill>
        </p:spPr>
        <p:txBody>
          <a:bodyPr lIns="108000" rIns="144000" anchor="b" anchorCtr="0">
            <a:noAutofit/>
          </a:bodyPr>
          <a:lstStyle>
            <a:lvl1pPr marL="0" indent="0" algn="r">
              <a:buNone/>
              <a:defRPr sz="3000" b="1">
                <a:solidFill>
                  <a:schemeClr val="bg1"/>
                </a:solidFill>
                <a:latin typeface="+mj-lt"/>
              </a:defRPr>
            </a:lvl1pPr>
            <a:lvl2pPr>
              <a:defRPr sz="4200">
                <a:solidFill>
                  <a:schemeClr val="tx2"/>
                </a:solidFill>
              </a:defRPr>
            </a:lvl2pPr>
            <a:lvl3pPr>
              <a:defRPr sz="4200">
                <a:solidFill>
                  <a:schemeClr val="tx2"/>
                </a:solidFill>
              </a:defRPr>
            </a:lvl3pPr>
            <a:lvl4pPr>
              <a:defRPr sz="4200">
                <a:solidFill>
                  <a:schemeClr val="tx2"/>
                </a:solidFill>
              </a:defRPr>
            </a:lvl4pPr>
            <a:lvl5pPr>
              <a:defRPr sz="4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71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C2070A5-3C9C-47CD-8006-0A3F697299F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908636" y="7182266"/>
            <a:ext cx="5189082" cy="479425"/>
          </a:xfrm>
        </p:spPr>
        <p:txBody>
          <a:bodyPr anchor="ctr" anchorCtr="0">
            <a:noAutofit/>
          </a:bodyPr>
          <a:lstStyle>
            <a:lvl1pPr marL="0" indent="0" algn="r">
              <a:buNone/>
              <a:defRPr sz="1800" b="0" i="1">
                <a:solidFill>
                  <a:schemeClr val="tx2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41D6A5B9-CAAF-46A8-A77A-56B9A4568C9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594252" y="3790916"/>
            <a:ext cx="2503466" cy="2844077"/>
          </a:xfrm>
          <a:noFill/>
        </p:spPr>
        <p:txBody>
          <a:bodyPr lIns="72000" tIns="72000" rIns="72000" bIns="72000">
            <a:normAutofit/>
          </a:bodyPr>
          <a:lstStyle>
            <a:lvl1pPr marL="0" indent="0" algn="r">
              <a:lnSpc>
                <a:spcPct val="100000"/>
              </a:lnSpc>
              <a:spcBef>
                <a:spcPts val="1500"/>
              </a:spcBef>
              <a:buNone/>
              <a:defRPr sz="1800" b="0" i="1">
                <a:solidFill>
                  <a:schemeClr val="tx2">
                    <a:lumMod val="50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2"/>
                </a:solidFill>
              </a:defRPr>
            </a:lvl2pPr>
            <a:lvl3pPr marL="453862" indent="0">
              <a:buNone/>
              <a:defRPr>
                <a:solidFill>
                  <a:schemeClr val="bg2"/>
                </a:solidFill>
              </a:defRPr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E2FC01FE-55A0-4BFF-A8A9-C8163B1AB35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887217" y="308232"/>
            <a:ext cx="4210501" cy="357696"/>
          </a:xfrm>
          <a:noFill/>
        </p:spPr>
        <p:txBody>
          <a:bodyPr lIns="72000" tIns="216000" rIns="72000" anchor="ctr" anchorCtr="0">
            <a:noAutofit/>
          </a:bodyPr>
          <a:lstStyle>
            <a:lvl1pPr marL="0" indent="0" algn="r">
              <a:buNone/>
              <a:defRPr sz="1800" b="0" i="1">
                <a:solidFill>
                  <a:schemeClr val="tx2">
                    <a:lumMod val="50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2"/>
                </a:solidFill>
              </a:defRPr>
            </a:lvl2pPr>
            <a:lvl3pPr marL="453862" indent="0">
              <a:buNone/>
              <a:defRPr>
                <a:solidFill>
                  <a:schemeClr val="bg2"/>
                </a:solidFill>
              </a:defRPr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23" name="Text Placeholder 18">
            <a:extLst>
              <a:ext uri="{FF2B5EF4-FFF2-40B4-BE49-F238E27FC236}">
                <a16:creationId xmlns:a16="http://schemas.microsoft.com/office/drawing/2014/main" id="{105BFBEE-320E-4660-A07C-C5481A71F89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 rot="16200000">
            <a:off x="831394" y="310497"/>
            <a:ext cx="461315" cy="221495"/>
          </a:xfrm>
          <a:noFill/>
        </p:spPr>
        <p:txBody>
          <a:bodyPr vert="horz" lIns="72000" tIns="72000" rIns="72000" bIns="72000" anchor="ctr" anchorCtr="0">
            <a:noAutofit/>
          </a:bodyPr>
          <a:lstStyle>
            <a:lvl1pPr marL="0" indent="0" algn="r">
              <a:buNone/>
              <a:defRPr sz="730" b="0" i="0">
                <a:solidFill>
                  <a:schemeClr val="bg1"/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2"/>
                </a:solidFill>
              </a:defRPr>
            </a:lvl2pPr>
            <a:lvl3pPr marL="453862" indent="0">
              <a:buNone/>
              <a:defRPr>
                <a:solidFill>
                  <a:schemeClr val="bg2"/>
                </a:solidFill>
              </a:defRPr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 dirty="0"/>
              <a:t>ISSUE</a:t>
            </a:r>
          </a:p>
        </p:txBody>
      </p:sp>
    </p:spTree>
    <p:extLst>
      <p:ext uri="{BB962C8B-B14F-4D97-AF65-F5344CB8AC3E}">
        <p14:creationId xmlns:p14="http://schemas.microsoft.com/office/powerpoint/2010/main" val="2731541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D9D605D-4A29-44E5-A9B3-58975C80495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858000" cy="91440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A0563B-821B-482B-838D-17AF7A4375C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5440" y="710868"/>
            <a:ext cx="6177597" cy="1692000"/>
          </a:xfrm>
          <a:noFill/>
        </p:spPr>
        <p:txBody>
          <a:bodyPr lIns="252000" rIns="144000" anchor="ctr" anchorCtr="0">
            <a:noAutofit/>
          </a:bodyPr>
          <a:lstStyle>
            <a:lvl1pPr algn="l">
              <a:defRPr sz="12400" b="1" spc="-265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MUSIC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21A48B-6260-4BE4-A049-35FDA93E7E8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5200" y="7796161"/>
            <a:ext cx="6022800" cy="666000"/>
          </a:xfrm>
          <a:solidFill>
            <a:schemeClr val="accent4"/>
          </a:solidFill>
        </p:spPr>
        <p:txBody>
          <a:bodyPr lIns="324000" anchor="ctr" anchorCtr="0">
            <a:noAutofit/>
          </a:bodyPr>
          <a:lstStyle>
            <a:lvl1pPr marL="0" indent="0" algn="l">
              <a:buNone/>
              <a:defRPr sz="2280" b="1">
                <a:solidFill>
                  <a:schemeClr val="bg1"/>
                </a:solidFill>
                <a:latin typeface="+mj-lt"/>
              </a:defRPr>
            </a:lvl1pPr>
            <a:lvl2pPr marL="226931" indent="0" algn="ctr">
              <a:buNone/>
              <a:defRPr sz="993"/>
            </a:lvl2pPr>
            <a:lvl3pPr marL="453862" indent="0" algn="ctr">
              <a:buNone/>
              <a:defRPr sz="894"/>
            </a:lvl3pPr>
            <a:lvl4pPr marL="680794" indent="0" algn="ctr">
              <a:buNone/>
              <a:defRPr sz="794"/>
            </a:lvl4pPr>
            <a:lvl5pPr marL="907725" indent="0" algn="ctr">
              <a:buNone/>
              <a:defRPr sz="794"/>
            </a:lvl5pPr>
            <a:lvl6pPr marL="1134656" indent="0" algn="ctr">
              <a:buNone/>
              <a:defRPr sz="794"/>
            </a:lvl6pPr>
            <a:lvl7pPr marL="1361587" indent="0" algn="ctr">
              <a:buNone/>
              <a:defRPr sz="794"/>
            </a:lvl7pPr>
            <a:lvl8pPr marL="1588519" indent="0" algn="ctr">
              <a:buNone/>
              <a:defRPr sz="794"/>
            </a:lvl8pPr>
            <a:lvl9pPr marL="1815450" indent="0" algn="ctr">
              <a:buNone/>
              <a:defRPr sz="794"/>
            </a:lvl9pPr>
          </a:lstStyle>
          <a:p>
            <a:r>
              <a:rPr lang="en-US" dirty="0"/>
              <a:t>Lorem ipsum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A085961A-FEE4-4D46-9330-2AB255877D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5440" y="2842878"/>
            <a:ext cx="2910926" cy="1049329"/>
          </a:xfrm>
          <a:noFill/>
        </p:spPr>
        <p:txBody>
          <a:bodyPr lIns="288000" tIns="216000" rIns="72000" anchor="ctr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3600" b="1">
                <a:solidFill>
                  <a:schemeClr val="tx1"/>
                </a:solidFill>
                <a:latin typeface="+mj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2"/>
                </a:solidFill>
              </a:defRPr>
            </a:lvl2pPr>
            <a:lvl3pPr marL="453862" indent="0">
              <a:buNone/>
              <a:defRPr>
                <a:solidFill>
                  <a:schemeClr val="bg2"/>
                </a:solidFill>
              </a:defRPr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 dirty="0"/>
              <a:t>LOREM</a:t>
            </a:r>
            <a:br>
              <a:rPr lang="en-US" dirty="0"/>
            </a:br>
            <a:r>
              <a:rPr lang="en-US" dirty="0"/>
              <a:t>IPSUM SIT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97C4C4ED-74A1-479F-B0A4-AB23F1285AF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5288" y="2102331"/>
            <a:ext cx="1795894" cy="440849"/>
          </a:xfrm>
          <a:noFill/>
        </p:spPr>
        <p:txBody>
          <a:bodyPr lIns="180000" tIns="108000" rIns="252000" anchor="ctr" anchorCtr="0">
            <a:noAutofit/>
          </a:bodyPr>
          <a:lstStyle>
            <a:lvl1pPr marL="0" indent="0" algn="ctr">
              <a:buNone/>
              <a:defRPr sz="1700" b="1" i="1">
                <a:solidFill>
                  <a:schemeClr val="accent4"/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1"/>
                </a:solidFill>
              </a:defRPr>
            </a:lvl2pPr>
            <a:lvl3pPr marL="453862" indent="0">
              <a:buNone/>
              <a:defRPr/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 dirty="0"/>
              <a:t>April 20XX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C2070A5-3C9C-47CD-8006-0A3F697299F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186792" y="5263260"/>
            <a:ext cx="2910926" cy="1235557"/>
          </a:xfrm>
        </p:spPr>
        <p:txBody>
          <a:bodyPr anchor="b" anchorCtr="0">
            <a:noAutofit/>
          </a:bodyPr>
          <a:lstStyle>
            <a:lvl1pPr marL="0" indent="0" algn="r">
              <a:lnSpc>
                <a:spcPct val="100000"/>
              </a:lnSpc>
              <a:spcBef>
                <a:spcPts val="1500"/>
              </a:spcBef>
              <a:buNone/>
              <a:defRPr sz="1800" b="0" i="1">
                <a:solidFill>
                  <a:schemeClr val="accent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41D6A5B9-CAAF-46A8-A77A-56B9A4568C9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39837" y="3975369"/>
            <a:ext cx="2503466" cy="1817782"/>
          </a:xfrm>
          <a:noFill/>
        </p:spPr>
        <p:txBody>
          <a:bodyPr lIns="72000" tIns="72000" rIns="72000" bIns="72000">
            <a:normAutofit/>
          </a:bodyPr>
          <a:lstStyle>
            <a:lvl1pPr marL="216000" indent="-216000" algn="l">
              <a:lnSpc>
                <a:spcPct val="100000"/>
              </a:lnSpc>
              <a:spcBef>
                <a:spcPts val="1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1800" b="0" i="1">
                <a:solidFill>
                  <a:schemeClr val="accent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2"/>
                </a:solidFill>
              </a:defRPr>
            </a:lvl2pPr>
            <a:lvl3pPr marL="453862" indent="0">
              <a:buNone/>
              <a:defRPr>
                <a:solidFill>
                  <a:schemeClr val="bg2"/>
                </a:solidFill>
              </a:defRPr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E2FC01FE-55A0-4BFF-A8A9-C8163B1AB35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887217" y="308232"/>
            <a:ext cx="4825820" cy="357696"/>
          </a:xfrm>
          <a:noFill/>
        </p:spPr>
        <p:txBody>
          <a:bodyPr lIns="72000" tIns="216000" rIns="72000" anchor="ctr" anchorCtr="0">
            <a:noAutofit/>
          </a:bodyPr>
          <a:lstStyle>
            <a:lvl1pPr marL="0" indent="0" algn="l">
              <a:buNone/>
              <a:defRPr sz="1700" b="0" i="1">
                <a:solidFill>
                  <a:schemeClr val="accent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2"/>
                </a:solidFill>
              </a:defRPr>
            </a:lvl2pPr>
            <a:lvl3pPr marL="453862" indent="0">
              <a:buNone/>
              <a:defRPr>
                <a:solidFill>
                  <a:schemeClr val="bg2"/>
                </a:solidFill>
              </a:defRPr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 dirty="0"/>
              <a:t>Lorem ipsum</a:t>
            </a:r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9CF6DF98-5C0F-408C-8406-F3FD98C7C91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186792" y="6483943"/>
            <a:ext cx="2910926" cy="1049329"/>
          </a:xfrm>
          <a:noFill/>
        </p:spPr>
        <p:txBody>
          <a:bodyPr lIns="288000" tIns="216000" rIns="7200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3600" b="1">
                <a:solidFill>
                  <a:schemeClr val="tx1"/>
                </a:solidFill>
                <a:latin typeface="+mj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2"/>
                </a:solidFill>
              </a:defRPr>
            </a:lvl2pPr>
            <a:lvl3pPr marL="453862" indent="0">
              <a:buNone/>
              <a:defRPr>
                <a:solidFill>
                  <a:schemeClr val="bg2"/>
                </a:solidFill>
              </a:defRPr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 dirty="0"/>
              <a:t>LOREM</a:t>
            </a:r>
            <a:br>
              <a:rPr lang="en-US" dirty="0"/>
            </a:br>
            <a:r>
              <a:rPr lang="en-US" dirty="0"/>
              <a:t>IPSUM SIT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B5E01B58-801B-4FA5-9E11-190EECF6688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718" y="0"/>
            <a:ext cx="860611" cy="665928"/>
          </a:xfrm>
          <a:solidFill>
            <a:schemeClr val="accent4"/>
          </a:solidFill>
        </p:spPr>
        <p:txBody>
          <a:bodyPr lIns="108000" rIns="144000" anchor="b" anchorCtr="0">
            <a:noAutofit/>
          </a:bodyPr>
          <a:lstStyle>
            <a:lvl1pPr marL="0" indent="0" algn="r">
              <a:buNone/>
              <a:defRPr sz="3000" b="1">
                <a:solidFill>
                  <a:schemeClr val="bg1"/>
                </a:solidFill>
                <a:latin typeface="+mj-lt"/>
              </a:defRPr>
            </a:lvl1pPr>
            <a:lvl2pPr>
              <a:defRPr sz="4200">
                <a:solidFill>
                  <a:schemeClr val="tx2"/>
                </a:solidFill>
              </a:defRPr>
            </a:lvl2pPr>
            <a:lvl3pPr>
              <a:defRPr sz="4200">
                <a:solidFill>
                  <a:schemeClr val="tx2"/>
                </a:solidFill>
              </a:defRPr>
            </a:lvl3pPr>
            <a:lvl4pPr>
              <a:defRPr sz="4200">
                <a:solidFill>
                  <a:schemeClr val="tx2"/>
                </a:solidFill>
              </a:defRPr>
            </a:lvl4pPr>
            <a:lvl5pPr>
              <a:defRPr sz="4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71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5E1EE524-02C4-48DF-BF1F-C8219738804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 rot="16200000">
            <a:off x="831394" y="310497"/>
            <a:ext cx="461315" cy="221495"/>
          </a:xfrm>
          <a:noFill/>
        </p:spPr>
        <p:txBody>
          <a:bodyPr vert="horz" lIns="72000" tIns="72000" rIns="72000" bIns="72000" anchor="ctr" anchorCtr="0">
            <a:noAutofit/>
          </a:bodyPr>
          <a:lstStyle>
            <a:lvl1pPr marL="0" indent="0" algn="r">
              <a:buNone/>
              <a:defRPr sz="730" b="0" i="0">
                <a:solidFill>
                  <a:schemeClr val="bg1"/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529"/>
              </a:spcBef>
              <a:buNone/>
              <a:defRPr sz="1765">
                <a:solidFill>
                  <a:schemeClr val="bg2"/>
                </a:solidFill>
              </a:defRPr>
            </a:lvl2pPr>
            <a:lvl3pPr marL="453862" indent="0">
              <a:buNone/>
              <a:defRPr>
                <a:solidFill>
                  <a:schemeClr val="bg2"/>
                </a:solidFill>
              </a:defRPr>
            </a:lvl3pPr>
            <a:lvl4pPr marL="680794" indent="0">
              <a:buNone/>
              <a:defRPr/>
            </a:lvl4pPr>
            <a:lvl5pPr marL="907725" indent="0">
              <a:buNone/>
              <a:defRPr/>
            </a:lvl5pPr>
          </a:lstStyle>
          <a:p>
            <a:pPr lvl="0"/>
            <a:r>
              <a:rPr lang="en-US" dirty="0"/>
              <a:t>ISSUE</a:t>
            </a:r>
          </a:p>
        </p:txBody>
      </p:sp>
    </p:spTree>
    <p:extLst>
      <p:ext uri="{BB962C8B-B14F-4D97-AF65-F5344CB8AC3E}">
        <p14:creationId xmlns:p14="http://schemas.microsoft.com/office/powerpoint/2010/main" val="271086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BC645E-3DC4-426E-9D7D-FBCFFAD4E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9" y="486835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6C4DD9-DB2C-4007-B720-FA6EB2D55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9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98A020-B06C-4E64-B5D0-30AF639278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847513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E2F11-0F49-46FC-BBD7-90721A8AFFC1}" type="datetimeFigureOut">
              <a:rPr lang="en-US" smtClean="0"/>
              <a:t>3/12/2025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E38A3-2B0C-4193-B49D-5B8EC0663F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4" y="8475134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CA44D5-6496-45B1-9A56-ABA2CC74CA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847513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494C8-6C5D-4822-BDAC-68FE767219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03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453862" rtl="0" eaLnBrk="1" latinLnBrk="0" hangingPunct="1">
        <a:lnSpc>
          <a:spcPct val="90000"/>
        </a:lnSpc>
        <a:spcBef>
          <a:spcPct val="0"/>
        </a:spcBef>
        <a:buNone/>
        <a:defRPr sz="218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3466" indent="-113466" algn="l" defTabSz="453862" rtl="0" eaLnBrk="1" latinLnBrk="0" hangingPunct="1">
        <a:lnSpc>
          <a:spcPct val="90000"/>
        </a:lnSpc>
        <a:spcBef>
          <a:spcPts val="497"/>
        </a:spcBef>
        <a:buFont typeface="Arial" panose="020B0604020202020204" pitchFamily="34" charset="0"/>
        <a:buChar char="•"/>
        <a:defRPr sz="1390" kern="1200">
          <a:solidFill>
            <a:schemeClr val="tx1"/>
          </a:solidFill>
          <a:latin typeface="+mn-lt"/>
          <a:ea typeface="+mn-ea"/>
          <a:cs typeface="+mn-cs"/>
        </a:defRPr>
      </a:lvl1pPr>
      <a:lvl2pPr marL="340397" indent="-113466" algn="l" defTabSz="453862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1191" kern="1200">
          <a:solidFill>
            <a:schemeClr val="tx1"/>
          </a:solidFill>
          <a:latin typeface="+mn-lt"/>
          <a:ea typeface="+mn-ea"/>
          <a:cs typeface="+mn-cs"/>
        </a:defRPr>
      </a:lvl2pPr>
      <a:lvl3pPr marL="567328" indent="-113466" algn="l" defTabSz="453862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993" kern="1200">
          <a:solidFill>
            <a:schemeClr val="tx1"/>
          </a:solidFill>
          <a:latin typeface="+mn-lt"/>
          <a:ea typeface="+mn-ea"/>
          <a:cs typeface="+mn-cs"/>
        </a:defRPr>
      </a:lvl3pPr>
      <a:lvl4pPr marL="794260" indent="-113466" algn="l" defTabSz="453862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894" kern="1200">
          <a:solidFill>
            <a:schemeClr val="tx1"/>
          </a:solidFill>
          <a:latin typeface="+mn-lt"/>
          <a:ea typeface="+mn-ea"/>
          <a:cs typeface="+mn-cs"/>
        </a:defRPr>
      </a:lvl4pPr>
      <a:lvl5pPr marL="1021191" indent="-113466" algn="l" defTabSz="453862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894" kern="1200">
          <a:solidFill>
            <a:schemeClr val="tx1"/>
          </a:solidFill>
          <a:latin typeface="+mn-lt"/>
          <a:ea typeface="+mn-ea"/>
          <a:cs typeface="+mn-cs"/>
        </a:defRPr>
      </a:lvl5pPr>
      <a:lvl6pPr marL="1248122" indent="-113466" algn="l" defTabSz="453862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894" kern="1200">
          <a:solidFill>
            <a:schemeClr val="tx1"/>
          </a:solidFill>
          <a:latin typeface="+mn-lt"/>
          <a:ea typeface="+mn-ea"/>
          <a:cs typeface="+mn-cs"/>
        </a:defRPr>
      </a:lvl6pPr>
      <a:lvl7pPr marL="1475053" indent="-113466" algn="l" defTabSz="453862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894" kern="1200">
          <a:solidFill>
            <a:schemeClr val="tx1"/>
          </a:solidFill>
          <a:latin typeface="+mn-lt"/>
          <a:ea typeface="+mn-ea"/>
          <a:cs typeface="+mn-cs"/>
        </a:defRPr>
      </a:lvl7pPr>
      <a:lvl8pPr marL="1701985" indent="-113466" algn="l" defTabSz="453862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894" kern="1200">
          <a:solidFill>
            <a:schemeClr val="tx1"/>
          </a:solidFill>
          <a:latin typeface="+mn-lt"/>
          <a:ea typeface="+mn-ea"/>
          <a:cs typeface="+mn-cs"/>
        </a:defRPr>
      </a:lvl8pPr>
      <a:lvl9pPr marL="1928916" indent="-113466" algn="l" defTabSz="453862" rtl="0" eaLnBrk="1" latinLnBrk="0" hangingPunct="1">
        <a:lnSpc>
          <a:spcPct val="90000"/>
        </a:lnSpc>
        <a:spcBef>
          <a:spcPts val="248"/>
        </a:spcBef>
        <a:buFont typeface="Arial" panose="020B0604020202020204" pitchFamily="34" charset="0"/>
        <a:buChar char="•"/>
        <a:defRPr sz="89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3862" rtl="0" eaLnBrk="1" latinLnBrk="0" hangingPunct="1">
        <a:defRPr sz="894" kern="1200">
          <a:solidFill>
            <a:schemeClr val="tx1"/>
          </a:solidFill>
          <a:latin typeface="+mn-lt"/>
          <a:ea typeface="+mn-ea"/>
          <a:cs typeface="+mn-cs"/>
        </a:defRPr>
      </a:lvl1pPr>
      <a:lvl2pPr marL="226931" algn="l" defTabSz="453862" rtl="0" eaLnBrk="1" latinLnBrk="0" hangingPunct="1">
        <a:defRPr sz="894" kern="1200">
          <a:solidFill>
            <a:schemeClr val="tx1"/>
          </a:solidFill>
          <a:latin typeface="+mn-lt"/>
          <a:ea typeface="+mn-ea"/>
          <a:cs typeface="+mn-cs"/>
        </a:defRPr>
      </a:lvl2pPr>
      <a:lvl3pPr marL="453862" algn="l" defTabSz="453862" rtl="0" eaLnBrk="1" latinLnBrk="0" hangingPunct="1">
        <a:defRPr sz="894" kern="1200">
          <a:solidFill>
            <a:schemeClr val="tx1"/>
          </a:solidFill>
          <a:latin typeface="+mn-lt"/>
          <a:ea typeface="+mn-ea"/>
          <a:cs typeface="+mn-cs"/>
        </a:defRPr>
      </a:lvl3pPr>
      <a:lvl4pPr marL="680794" algn="l" defTabSz="453862" rtl="0" eaLnBrk="1" latinLnBrk="0" hangingPunct="1">
        <a:defRPr sz="894" kern="1200">
          <a:solidFill>
            <a:schemeClr val="tx1"/>
          </a:solidFill>
          <a:latin typeface="+mn-lt"/>
          <a:ea typeface="+mn-ea"/>
          <a:cs typeface="+mn-cs"/>
        </a:defRPr>
      </a:lvl4pPr>
      <a:lvl5pPr marL="907725" algn="l" defTabSz="453862" rtl="0" eaLnBrk="1" latinLnBrk="0" hangingPunct="1">
        <a:defRPr sz="894" kern="1200">
          <a:solidFill>
            <a:schemeClr val="tx1"/>
          </a:solidFill>
          <a:latin typeface="+mn-lt"/>
          <a:ea typeface="+mn-ea"/>
          <a:cs typeface="+mn-cs"/>
        </a:defRPr>
      </a:lvl5pPr>
      <a:lvl6pPr marL="1134656" algn="l" defTabSz="453862" rtl="0" eaLnBrk="1" latinLnBrk="0" hangingPunct="1">
        <a:defRPr sz="894" kern="1200">
          <a:solidFill>
            <a:schemeClr val="tx1"/>
          </a:solidFill>
          <a:latin typeface="+mn-lt"/>
          <a:ea typeface="+mn-ea"/>
          <a:cs typeface="+mn-cs"/>
        </a:defRPr>
      </a:lvl6pPr>
      <a:lvl7pPr marL="1361587" algn="l" defTabSz="453862" rtl="0" eaLnBrk="1" latinLnBrk="0" hangingPunct="1">
        <a:defRPr sz="894" kern="1200">
          <a:solidFill>
            <a:schemeClr val="tx1"/>
          </a:solidFill>
          <a:latin typeface="+mn-lt"/>
          <a:ea typeface="+mn-ea"/>
          <a:cs typeface="+mn-cs"/>
        </a:defRPr>
      </a:lvl7pPr>
      <a:lvl8pPr marL="1588519" algn="l" defTabSz="453862" rtl="0" eaLnBrk="1" latinLnBrk="0" hangingPunct="1">
        <a:defRPr sz="894" kern="1200">
          <a:solidFill>
            <a:schemeClr val="tx1"/>
          </a:solidFill>
          <a:latin typeface="+mn-lt"/>
          <a:ea typeface="+mn-ea"/>
          <a:cs typeface="+mn-cs"/>
        </a:defRPr>
      </a:lvl8pPr>
      <a:lvl9pPr marL="1815450" algn="l" defTabSz="453862" rtl="0" eaLnBrk="1" latinLnBrk="0" hangingPunct="1">
        <a:defRPr sz="89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k.callie.com/blog/mothers-day-jokes/?srsltid=AfmBOoqlq7BOLFPcbzu-SSjag3ku6q9ONGz8e5xUtJCVh8_FaigzFGNC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hyperlink" Target="https://www.riddles.com/funny-riddles" TargetMode="Externa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elcome, March – It takes three…">
            <a:extLst>
              <a:ext uri="{FF2B5EF4-FFF2-40B4-BE49-F238E27FC236}">
                <a16:creationId xmlns:a16="http://schemas.microsoft.com/office/drawing/2014/main" id="{D9BBEEB3-A677-43B5-A036-55AFF8B39F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2" y="9929"/>
            <a:ext cx="6779941" cy="9144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5141500-04F2-4F58-B273-7AA04DC069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0671" y="9929"/>
            <a:ext cx="6024282" cy="1942908"/>
          </a:xfrm>
          <a:solidFill>
            <a:schemeClr val="accent6">
              <a:lumMod val="90000"/>
              <a:lumOff val="10000"/>
            </a:schemeClr>
          </a:solidFill>
        </p:spPr>
        <p:txBody>
          <a:bodyPr/>
          <a:lstStyle/>
          <a:p>
            <a:br>
              <a:rPr lang="en-US" sz="5400" dirty="0"/>
            </a:br>
            <a:r>
              <a:rPr lang="en-US" sz="5400" dirty="0"/>
              <a:t>Me Time, You Time, We Time</a:t>
            </a:r>
            <a:br>
              <a:rPr lang="en-US" sz="5400" dirty="0"/>
            </a:br>
            <a:endParaRPr lang="en-US" sz="5400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E3F827A-8650-4816-A3D5-D00060ACB0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solidFill>
            <a:srgbClr val="4ECA63"/>
          </a:solidFill>
        </p:spPr>
        <p:txBody>
          <a:bodyPr/>
          <a:lstStyle/>
          <a:p>
            <a:r>
              <a:rPr lang="en-US" dirty="0"/>
              <a:t>LOREM IPSUM DOLOR SIT AMET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96C1F4-24AE-4F4C-840D-282D5ADE90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217965" y="1459726"/>
            <a:ext cx="1692000" cy="55933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4ECA63"/>
                </a:solidFill>
              </a:rPr>
              <a:t>March 2025</a:t>
            </a: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18CEBEDD-6722-4A8C-91A9-9B491AC7DAE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0693" y="0"/>
            <a:ext cx="860611" cy="665928"/>
          </a:xfrm>
          <a:solidFill>
            <a:srgbClr val="4ECA63"/>
          </a:solidFill>
        </p:spPr>
        <p:txBody>
          <a:bodyPr/>
          <a:lstStyle/>
          <a:p>
            <a:r>
              <a:rPr lang="en-US" dirty="0"/>
              <a:t>5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25B3B761-6270-47D7-BF7B-E20F37F4244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 rot="16200000">
            <a:off x="225025" y="324523"/>
            <a:ext cx="461315" cy="221495"/>
          </a:xfrm>
        </p:spPr>
        <p:txBody>
          <a:bodyPr/>
          <a:lstStyle/>
          <a:p>
            <a:r>
              <a:rPr lang="en-US" dirty="0"/>
              <a:t>ISSUE</a:t>
            </a:r>
          </a:p>
        </p:txBody>
      </p:sp>
      <p:pic>
        <p:nvPicPr>
          <p:cNvPr id="20" name="Picture 19" descr="St Anne's Catholic Primary School – Let the light of Christ shine in our  school">
            <a:extLst>
              <a:ext uri="{FF2B5EF4-FFF2-40B4-BE49-F238E27FC236}">
                <a16:creationId xmlns:a16="http://schemas.microsoft.com/office/drawing/2014/main" id="{52D8E727-42D7-4321-A56C-D82556D971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42" y="2494449"/>
            <a:ext cx="1259073" cy="149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96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Thinking Cartoon Images - Free Download on Freepik">
            <a:extLst>
              <a:ext uri="{FF2B5EF4-FFF2-40B4-BE49-F238E27FC236}">
                <a16:creationId xmlns:a16="http://schemas.microsoft.com/office/drawing/2014/main" id="{0C06DE55-649A-460D-86B4-5780BDF6A8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55731" y="1870306"/>
            <a:ext cx="2193340" cy="198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077038AF-05D0-4F5F-84D4-6CABA2EC51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308579"/>
            <a:ext cx="6843282" cy="666000"/>
          </a:xfrm>
          <a:solidFill>
            <a:srgbClr val="4ECA63"/>
          </a:solidFill>
        </p:spPr>
        <p:txBody>
          <a:bodyPr/>
          <a:lstStyle/>
          <a:p>
            <a:pPr algn="ctr"/>
            <a:r>
              <a:rPr lang="en-GB" dirty="0">
                <a:latin typeface="Bell MT" panose="02020503060305020303" pitchFamily="18" charset="0"/>
              </a:rPr>
              <a:t>ME TIME</a:t>
            </a:r>
          </a:p>
          <a:p>
            <a:pPr algn="ctr"/>
            <a:r>
              <a:rPr lang="en-GB" sz="1800" b="0" dirty="0">
                <a:latin typeface="Bell MT" panose="02020503060305020303" pitchFamily="18" charset="0"/>
              </a:rPr>
              <a:t>Thought of the day – what do you think?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675A20B-2EE9-446B-98D3-F1E4D30C1EB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647757" y="9170481"/>
            <a:ext cx="860611" cy="665928"/>
          </a:xfrm>
          <a:solidFill>
            <a:schemeClr val="accent6">
              <a:lumMod val="25000"/>
              <a:lumOff val="75000"/>
            </a:schemeClr>
          </a:solidFill>
        </p:spPr>
        <p:txBody>
          <a:bodyPr/>
          <a:lstStyle/>
          <a:p>
            <a:r>
              <a:rPr lang="en-GB" dirty="0"/>
              <a:t>2</a:t>
            </a:r>
          </a:p>
        </p:txBody>
      </p:sp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5CDE0639-263C-4A2E-8C21-27D0E7A08A7C}"/>
              </a:ext>
            </a:extLst>
          </p:cNvPr>
          <p:cNvSpPr/>
          <p:nvPr/>
        </p:nvSpPr>
        <p:spPr>
          <a:xfrm>
            <a:off x="209580" y="634742"/>
            <a:ext cx="4019604" cy="2199967"/>
          </a:xfrm>
          <a:prstGeom prst="cloudCallout">
            <a:avLst>
              <a:gd name="adj1" fmla="val 41032"/>
              <a:gd name="adj2" fmla="val 57857"/>
            </a:avLst>
          </a:prstGeom>
          <a:gradFill flip="none" rotWithShape="1">
            <a:gsLst>
              <a:gs pos="0">
                <a:schemeClr val="accent5">
                  <a:lumMod val="5000"/>
                  <a:lumOff val="95000"/>
                </a:schemeClr>
              </a:gs>
              <a:gs pos="7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80BC3F-1A7E-43A7-8F6A-9FB79D994115}"/>
              </a:ext>
            </a:extLst>
          </p:cNvPr>
          <p:cNvSpPr/>
          <p:nvPr/>
        </p:nvSpPr>
        <p:spPr>
          <a:xfrm>
            <a:off x="628370" y="994142"/>
            <a:ext cx="31820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0070C0"/>
                </a:solidFill>
                <a:effectLst>
                  <a:reflection blurRad="6350" stA="53000" endA="300" endPos="35500" dir="5400000" sy="-90000" algn="bl" rotWithShape="0"/>
                </a:effectLst>
                <a:latin typeface="Arial Rounded MT Bold" panose="020F0704030504030204" pitchFamily="34" charset="0"/>
              </a:rPr>
              <a:t>Thought of the day…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6F018DB-C60D-434B-9E26-996740DF91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41" y="12083"/>
            <a:ext cx="951058" cy="853514"/>
          </a:xfrm>
          <a:prstGeom prst="rect">
            <a:avLst/>
          </a:prstGeom>
          <a:solidFill>
            <a:srgbClr val="4ECA63"/>
          </a:solidFill>
        </p:spPr>
      </p:pic>
      <p:pic>
        <p:nvPicPr>
          <p:cNvPr id="2050" name="Picture 2" descr="Thought for the day | Daily Inspirations for Healthy Living">
            <a:extLst>
              <a:ext uri="{FF2B5EF4-FFF2-40B4-BE49-F238E27FC236}">
                <a16:creationId xmlns:a16="http://schemas.microsoft.com/office/drawing/2014/main" id="{60DCD3B1-5707-4B2F-9E39-BF09C569F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37" y="3855332"/>
            <a:ext cx="6144322" cy="40592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35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4E3F827A-8650-4816-A3D5-D00060ACB0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248326"/>
            <a:ext cx="6701883" cy="666000"/>
          </a:xfrm>
          <a:solidFill>
            <a:srgbClr val="4ECA63">
              <a:alpha val="42000"/>
            </a:srgbClr>
          </a:solidFill>
        </p:spPr>
        <p:txBody>
          <a:bodyPr/>
          <a:lstStyle/>
          <a:p>
            <a:pPr algn="ctr"/>
            <a:r>
              <a:rPr lang="en-US" sz="2400" dirty="0">
                <a:latin typeface="Bell MT" panose="02020503060305020303" pitchFamily="18" charset="0"/>
              </a:rPr>
              <a:t>ME TIME</a:t>
            </a:r>
          </a:p>
          <a:p>
            <a:pPr algn="ctr"/>
            <a:r>
              <a:rPr lang="en-US" sz="1400" b="0" dirty="0">
                <a:latin typeface="Bell MT" panose="02020503060305020303" pitchFamily="18" charset="0"/>
              </a:rPr>
              <a:t>Have faith in God, God has faith in you – </a:t>
            </a:r>
            <a:r>
              <a:rPr lang="en-US" sz="1400" b="0" i="1" dirty="0">
                <a:latin typeface="Bell MT" panose="02020503060305020303" pitchFamily="18" charset="0"/>
              </a:rPr>
              <a:t>Edwin Louis Cole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96C1F4-24AE-4F4C-840D-282D5ADE90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April 20XX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25B3B761-6270-47D7-BF7B-E20F37F4244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 rot="16200000">
            <a:off x="3209494" y="-2450195"/>
            <a:ext cx="461315" cy="5742878"/>
          </a:xfrm>
        </p:spPr>
        <p:txBody>
          <a:bodyPr/>
          <a:lstStyle/>
          <a:p>
            <a:r>
              <a:rPr lang="en-US" dirty="0"/>
              <a:t>ISSUE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5D78E38-BFAC-4CF1-9263-25C56A492526}"/>
              </a:ext>
            </a:extLst>
          </p:cNvPr>
          <p:cNvSpPr/>
          <p:nvPr/>
        </p:nvSpPr>
        <p:spPr>
          <a:xfrm>
            <a:off x="89209" y="3419670"/>
            <a:ext cx="652346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111111"/>
                </a:solidFill>
                <a:latin typeface="Fira Sans"/>
              </a:rPr>
              <a:t>Loving God, </a:t>
            </a:r>
          </a:p>
          <a:p>
            <a:endParaRPr lang="en-GB" sz="2000" b="1" dirty="0">
              <a:solidFill>
                <a:srgbClr val="111111"/>
              </a:solidFill>
              <a:latin typeface="Fira Sans"/>
            </a:endParaRPr>
          </a:p>
          <a:p>
            <a:r>
              <a:rPr lang="en-GB" sz="2000" b="1" dirty="0">
                <a:solidFill>
                  <a:srgbClr val="111111"/>
                </a:solidFill>
                <a:latin typeface="Fira Sans"/>
              </a:rPr>
              <a:t>I come before You in need and in gratitude. </a:t>
            </a:r>
          </a:p>
          <a:p>
            <a:endParaRPr lang="en-GB" sz="2000" b="1" dirty="0">
              <a:solidFill>
                <a:srgbClr val="111111"/>
              </a:solidFill>
              <a:latin typeface="Fira Sans"/>
            </a:endParaRPr>
          </a:p>
          <a:p>
            <a:r>
              <a:rPr lang="en-GB" sz="2000" b="1" dirty="0">
                <a:solidFill>
                  <a:srgbClr val="111111"/>
                </a:solidFill>
                <a:latin typeface="Fira Sans"/>
              </a:rPr>
              <a:t>In times of illness or struggle, please give me the help I need to remain strong in faith. </a:t>
            </a:r>
          </a:p>
          <a:p>
            <a:endParaRPr lang="en-GB" sz="2000" b="1" dirty="0">
              <a:solidFill>
                <a:srgbClr val="111111"/>
              </a:solidFill>
              <a:latin typeface="Fira Sans"/>
            </a:endParaRPr>
          </a:p>
          <a:p>
            <a:r>
              <a:rPr lang="en-GB" sz="2000" b="1" dirty="0">
                <a:solidFill>
                  <a:srgbClr val="111111"/>
                </a:solidFill>
                <a:latin typeface="Fira Sans"/>
              </a:rPr>
              <a:t>In times of loneliness, please bestow a renewed sense of belonging. </a:t>
            </a:r>
          </a:p>
          <a:p>
            <a:endParaRPr lang="en-GB" sz="2000" b="1" dirty="0">
              <a:solidFill>
                <a:srgbClr val="111111"/>
              </a:solidFill>
              <a:latin typeface="Fira Sans"/>
            </a:endParaRPr>
          </a:p>
          <a:p>
            <a:r>
              <a:rPr lang="en-GB" sz="2000" b="1" dirty="0">
                <a:solidFill>
                  <a:srgbClr val="111111"/>
                </a:solidFill>
                <a:latin typeface="Fira Sans"/>
              </a:rPr>
              <a:t>In prayer, I give You thanks that, in asking, I have already received the grace needed to believe. </a:t>
            </a:r>
          </a:p>
          <a:p>
            <a:endParaRPr lang="en-GB" sz="2000" b="1" dirty="0">
              <a:solidFill>
                <a:srgbClr val="111111"/>
              </a:solidFill>
              <a:latin typeface="Fira Sans"/>
            </a:endParaRPr>
          </a:p>
          <a:p>
            <a:endParaRPr lang="en-GB" sz="2000" b="1" dirty="0">
              <a:latin typeface="Google Sans"/>
            </a:endParaRPr>
          </a:p>
          <a:p>
            <a:r>
              <a:rPr lang="en-GB" sz="2000" b="1" dirty="0">
                <a:latin typeface="Google Sans"/>
              </a:rPr>
              <a:t>Amen</a:t>
            </a:r>
            <a:endParaRPr lang="en-GB" sz="2000" b="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8493032-CB94-4886-AFE4-9DFB622AD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6701882" cy="31892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4A3DCC1-4E5B-40C1-AE67-F29D50FF38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874" y="5131"/>
            <a:ext cx="951058" cy="853514"/>
          </a:xfrm>
          <a:prstGeom prst="rect">
            <a:avLst/>
          </a:prstGeom>
          <a:solidFill>
            <a:srgbClr val="99FF66"/>
          </a:solidFill>
        </p:spPr>
      </p:pic>
    </p:spTree>
    <p:extLst>
      <p:ext uri="{BB962C8B-B14F-4D97-AF65-F5344CB8AC3E}">
        <p14:creationId xmlns:p14="http://schemas.microsoft.com/office/powerpoint/2010/main" val="351596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8ED5FF9D-EBAB-41C6-9A15-F899C23FC8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677" y="8203181"/>
            <a:ext cx="6751323" cy="666000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US" sz="2270" dirty="0">
                <a:latin typeface="Bell MT" panose="02020503060305020303" pitchFamily="18" charset="0"/>
              </a:rPr>
              <a:t>THINK TIME</a:t>
            </a:r>
          </a:p>
          <a:p>
            <a:pPr algn="ctr"/>
            <a:r>
              <a:rPr lang="en-US" sz="2270" b="0" dirty="0">
                <a:latin typeface="Bell MT" panose="02020503060305020303" pitchFamily="18" charset="0"/>
              </a:rPr>
              <a:t>Think it over, don’t over think it!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B4698FC-AAE7-4CE4-BB53-D8CED8A61A7E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/>
              <a:t>ISSUE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85C8A228-A891-4AD8-9F17-18118A74987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01440" y="5776"/>
            <a:ext cx="860611" cy="665928"/>
          </a:xfrm>
          <a:solidFill>
            <a:schemeClr val="accent6">
              <a:lumMod val="25000"/>
              <a:lumOff val="75000"/>
            </a:schemeClr>
          </a:solidFill>
        </p:spPr>
        <p:txBody>
          <a:bodyPr/>
          <a:lstStyle/>
          <a:p>
            <a:pPr algn="ctr"/>
            <a:r>
              <a:rPr lang="en-GB" dirty="0"/>
              <a:t>    3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CD32EE5-E198-4D41-87B7-EF47168248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20" t="9474" b="4476"/>
          <a:stretch/>
        </p:blipFill>
        <p:spPr>
          <a:xfrm>
            <a:off x="211871" y="779148"/>
            <a:ext cx="6478859" cy="36575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076" name="Picture 4" descr="Affirmation Mondays 274 – One small thought in the morning can change your  whole day | Lawhimsy">
            <a:extLst>
              <a:ext uri="{FF2B5EF4-FFF2-40B4-BE49-F238E27FC236}">
                <a16:creationId xmlns:a16="http://schemas.microsoft.com/office/drawing/2014/main" id="{9CD66D2C-B770-4D53-BD05-46F705E0E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72" y="4633545"/>
            <a:ext cx="6478859" cy="34423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316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arent Self-Care">
            <a:extLst>
              <a:ext uri="{FF2B5EF4-FFF2-40B4-BE49-F238E27FC236}">
                <a16:creationId xmlns:a16="http://schemas.microsoft.com/office/drawing/2014/main" id="{968F3FB7-3449-45DE-8B33-C5310695F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119" y="337473"/>
            <a:ext cx="214312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8ED5FF9D-EBAB-41C6-9A15-F899C23FC8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318530"/>
            <a:ext cx="6858000" cy="643345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pPr lvl="0" algn="ctr"/>
            <a:endParaRPr lang="en-US" sz="2400" dirty="0">
              <a:solidFill>
                <a:prstClr val="white"/>
              </a:solidFill>
              <a:latin typeface="Bell MT" panose="02020503060305020303" pitchFamily="18" charset="0"/>
            </a:endParaRPr>
          </a:p>
          <a:p>
            <a:pPr lvl="0" algn="ctr"/>
            <a:r>
              <a:rPr lang="en-US" sz="2400" dirty="0">
                <a:solidFill>
                  <a:prstClr val="white"/>
                </a:solidFill>
                <a:latin typeface="Bell MT" panose="02020503060305020303" pitchFamily="18" charset="0"/>
              </a:rPr>
              <a:t>ME TIME</a:t>
            </a:r>
          </a:p>
          <a:p>
            <a:pPr lvl="0" algn="ctr"/>
            <a:r>
              <a:rPr lang="en-GB" sz="1800" b="0" dirty="0">
                <a:latin typeface="Bell MT" panose="02020503060305020303" pitchFamily="18" charset="0"/>
              </a:rPr>
              <a:t>To </a:t>
            </a:r>
            <a:r>
              <a:rPr lang="en-GB" sz="1800" dirty="0">
                <a:latin typeface="Bell MT" panose="02020503060305020303" pitchFamily="18" charset="0"/>
              </a:rPr>
              <a:t>love</a:t>
            </a:r>
            <a:r>
              <a:rPr lang="en-GB" sz="1800" b="0" dirty="0">
                <a:latin typeface="Bell MT" panose="02020503060305020303" pitchFamily="18" charset="0"/>
              </a:rPr>
              <a:t> yourself is to take care of yourself</a:t>
            </a:r>
            <a:endParaRPr lang="en-US" sz="1800" dirty="0">
              <a:latin typeface="Bell MT" panose="02020503060305020303" pitchFamily="18" charset="0"/>
            </a:endParaRPr>
          </a:p>
          <a:p>
            <a:pPr lvl="0" algn="ctr"/>
            <a:endParaRPr lang="en-US" sz="2400" dirty="0">
              <a:solidFill>
                <a:prstClr val="white"/>
              </a:solidFill>
              <a:latin typeface="Bell MT" panose="02020503060305020303" pitchFamily="18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86B28B6-54CA-49E5-934A-45950F54560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99477" y="0"/>
            <a:ext cx="860611" cy="665928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/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CE13E01-52B2-467A-BFEF-5EC618BF8354}"/>
              </a:ext>
            </a:extLst>
          </p:cNvPr>
          <p:cNvSpPr txBox="1"/>
          <p:nvPr/>
        </p:nvSpPr>
        <p:spPr>
          <a:xfrm>
            <a:off x="299477" y="928816"/>
            <a:ext cx="6459767" cy="763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When practicing self-care as a parent, always remember:  </a:t>
            </a:r>
          </a:p>
          <a:p>
            <a:endParaRPr lang="en-GB" sz="500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Prioritize your sleep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Engage in physical activity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Maintain a healthy diet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Seek social support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Set boundaries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 Practice mindfulness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 Make time for activities you enjoy, even if it's just a short break, to ensure your overall wellbeing and ability to effectively parent your children. </a:t>
            </a:r>
          </a:p>
          <a:p>
            <a:endParaRPr lang="en-GB" sz="1000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r>
              <a:rPr lang="en-GB" sz="1400" b="1" u="sng" dirty="0">
                <a:latin typeface="Arial Narrow" panose="020B0606020202030204" pitchFamily="34" charset="0"/>
                <a:cs typeface="Calibri" panose="020F0502020204030204" pitchFamily="34" charset="0"/>
              </a:rPr>
              <a:t>Key points to remember:</a:t>
            </a:r>
          </a:p>
          <a:p>
            <a:endParaRPr lang="en-GB" sz="1400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b="1" dirty="0">
                <a:latin typeface="Arial Narrow" panose="020B0606020202030204" pitchFamily="34" charset="0"/>
                <a:cs typeface="Calibri" panose="020F0502020204030204" pitchFamily="34" charset="0"/>
              </a:rPr>
              <a:t>Prioritize sleep:</a:t>
            </a:r>
          </a:p>
          <a:p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Adequate sleep is crucial for both mental and physical health, allowing you to better manage stress and be present for your children.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b="1" dirty="0">
                <a:latin typeface="Arial Narrow" panose="020B0606020202030204" pitchFamily="34" charset="0"/>
                <a:cs typeface="Calibri" panose="020F0502020204030204" pitchFamily="34" charset="0"/>
              </a:rPr>
              <a:t>Move your body:</a:t>
            </a:r>
          </a:p>
          <a:p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Regular exercise, even a short walk, can significantly boost your mood and energy levels.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b="1" dirty="0">
                <a:latin typeface="Arial Narrow" panose="020B0606020202030204" pitchFamily="34" charset="0"/>
                <a:cs typeface="Calibri" panose="020F0502020204030204" pitchFamily="34" charset="0"/>
              </a:rPr>
              <a:t>Nourish your body:</a:t>
            </a:r>
          </a:p>
          <a:p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Eat balanced meals and stay hydrated to support your physical and mental wellbeing.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b="1" dirty="0">
                <a:latin typeface="Arial Narrow" panose="020B0606020202030204" pitchFamily="34" charset="0"/>
                <a:cs typeface="Calibri" panose="020F0502020204030204" pitchFamily="34" charset="0"/>
              </a:rPr>
              <a:t>Connect with others:</a:t>
            </a:r>
          </a:p>
          <a:p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Spend time with friends and family, or join support groups to share experiences and gain emotional support.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b="1" dirty="0">
                <a:latin typeface="Arial Narrow" panose="020B0606020202030204" pitchFamily="34" charset="0"/>
                <a:cs typeface="Calibri" panose="020F0502020204030204" pitchFamily="34" charset="0"/>
              </a:rPr>
              <a:t>Practice mindfulness:</a:t>
            </a:r>
          </a:p>
          <a:p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Meditation, deep breathing exercises, or simply taking moments to be present can help manage stress and anxiety.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b="1" dirty="0">
                <a:latin typeface="Arial Narrow" panose="020B0606020202030204" pitchFamily="34" charset="0"/>
                <a:cs typeface="Calibri" panose="020F0502020204030204" pitchFamily="34" charset="0"/>
              </a:rPr>
              <a:t>Set boundaries:</a:t>
            </a:r>
          </a:p>
          <a:p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Learn to say no and delegate tasks when needed to avoid burnout.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b="1" dirty="0">
                <a:latin typeface="Arial Narrow" panose="020B0606020202030204" pitchFamily="34" charset="0"/>
                <a:cs typeface="Calibri" panose="020F0502020204030204" pitchFamily="34" charset="0"/>
              </a:rPr>
              <a:t>Make time for yourself:</a:t>
            </a:r>
          </a:p>
          <a:p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Schedule dedicated "me-time" for activities you enjoy, even if it's just reading a book or listening to music.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b="1" dirty="0">
                <a:latin typeface="Arial Narrow" panose="020B0606020202030204" pitchFamily="34" charset="0"/>
                <a:cs typeface="Calibri" panose="020F0502020204030204" pitchFamily="34" charset="0"/>
              </a:rPr>
              <a:t>Seek professional help:</a:t>
            </a:r>
          </a:p>
          <a:p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If you are struggling with significant stress or mental health concerns, reach out to a therapist or counsellor. </a:t>
            </a:r>
          </a:p>
          <a:p>
            <a:r>
              <a:rPr lang="en-GB" sz="1400" dirty="0">
                <a:latin typeface="Arial Narrow" panose="020B0606020202030204" pitchFamily="34" charset="0"/>
                <a:cs typeface="Calibri" panose="020F0502020204030204" pitchFamily="34" charset="0"/>
              </a:rPr>
              <a:t>.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4C97172-2A79-4618-884B-4E56AAAC6A22}"/>
              </a:ext>
            </a:extLst>
          </p:cNvPr>
          <p:cNvSpPr/>
          <p:nvPr/>
        </p:nvSpPr>
        <p:spPr>
          <a:xfrm>
            <a:off x="2231680" y="282485"/>
            <a:ext cx="28184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u="sng" dirty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ll MT" panose="02020503060305020303" pitchFamily="18" charset="0"/>
              </a:rPr>
              <a:t>Self-Care tips</a:t>
            </a:r>
            <a:r>
              <a:rPr lang="en-US" sz="3200" u="sng" dirty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ll MT" panose="02020503060305020303" pitchFamily="18" charset="0"/>
              </a:rPr>
              <a:t>:</a:t>
            </a:r>
            <a:endParaRPr lang="en-US" sz="3200" b="0" u="sng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302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The Power of Positive Thinking for Students - My Private Professor">
            <a:extLst>
              <a:ext uri="{FF2B5EF4-FFF2-40B4-BE49-F238E27FC236}">
                <a16:creationId xmlns:a16="http://schemas.microsoft.com/office/drawing/2014/main" id="{5229BFAA-89E4-4BC1-BB95-C8B1CA6B4E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7"/>
          <a:stretch/>
        </p:blipFill>
        <p:spPr bwMode="auto">
          <a:xfrm>
            <a:off x="118003" y="4248708"/>
            <a:ext cx="6537325" cy="377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2A073C-F43D-4EC3-A65B-3A6F036B308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33640" y="0"/>
            <a:ext cx="860611" cy="665928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46FD522-B9EA-4B3A-9CF1-1FC33EC36906}"/>
              </a:ext>
            </a:extLst>
          </p:cNvPr>
          <p:cNvSpPr/>
          <p:nvPr/>
        </p:nvSpPr>
        <p:spPr>
          <a:xfrm>
            <a:off x="-466081" y="3586032"/>
            <a:ext cx="77054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u="sng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Benefits of being positive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1DF539-E8D6-4F76-B41C-84DA4D846D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954275"/>
            <a:ext cx="6858000" cy="93268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71E388C-A1C0-4E5E-B97C-EEAAB9698B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3220" y="332964"/>
            <a:ext cx="1676138" cy="926393"/>
          </a:xfrm>
          <a:prstGeom prst="rect">
            <a:avLst/>
          </a:prstGeom>
        </p:spPr>
      </p:pic>
      <p:pic>
        <p:nvPicPr>
          <p:cNvPr id="4098" name="Picture 2" descr="CHOOSE HAPPINESS TO BE POSITIVE. Person having Goals in life or big… | by  Mahnoor Sohail | Medium">
            <a:extLst>
              <a:ext uri="{FF2B5EF4-FFF2-40B4-BE49-F238E27FC236}">
                <a16:creationId xmlns:a16="http://schemas.microsoft.com/office/drawing/2014/main" id="{0B9133D3-8720-46BA-9C25-4432DBAEE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312" y="140371"/>
            <a:ext cx="5639681" cy="17543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8DB643C-C284-4D61-89E4-16917CA22D8C}"/>
              </a:ext>
            </a:extLst>
          </p:cNvPr>
          <p:cNvSpPr/>
          <p:nvPr/>
        </p:nvSpPr>
        <p:spPr>
          <a:xfrm>
            <a:off x="233640" y="1970549"/>
            <a:ext cx="65373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1D35"/>
                </a:solidFill>
                <a:latin typeface="Google Sans"/>
              </a:rPr>
              <a:t>Being positive is important because it can significantly improve your mental and physical health, enhance your resilience in the face of challenges, strengthen relationships, boost your self-esteem, and generally lead to a happier and more fulfilling life by reducing stress, anxiety, and depression while promoting better coping mechanisms and a more optimistic outlook on life.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6506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atmeal bars packed in to a pink lunch box with cucumber and mandarin segments">
            <a:extLst>
              <a:ext uri="{FF2B5EF4-FFF2-40B4-BE49-F238E27FC236}">
                <a16:creationId xmlns:a16="http://schemas.microsoft.com/office/drawing/2014/main" id="{D33012E7-86C8-4E1D-86D5-2ADA9A0E7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6" y="78059"/>
            <a:ext cx="6688267" cy="87737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4E8E67B-B20E-4F37-955D-FCA933F2459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solidFill>
            <a:schemeClr val="accent6">
              <a:lumMod val="25000"/>
              <a:lumOff val="75000"/>
            </a:schemeClr>
          </a:solidFill>
        </p:spPr>
        <p:txBody>
          <a:bodyPr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E554A4E-A329-4D3D-AA91-16363FE8A9A1}"/>
              </a:ext>
            </a:extLst>
          </p:cNvPr>
          <p:cNvSpPr/>
          <p:nvPr/>
        </p:nvSpPr>
        <p:spPr>
          <a:xfrm>
            <a:off x="167268" y="1112600"/>
            <a:ext cx="287454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u="sng" dirty="0"/>
              <a:t>Ingredients</a:t>
            </a:r>
          </a:p>
          <a:p>
            <a:r>
              <a:rPr lang="en-GB" sz="1600" dirty="0"/>
              <a:t>Rolled oats</a:t>
            </a:r>
          </a:p>
          <a:p>
            <a:r>
              <a:rPr lang="en-GB" sz="1600" dirty="0"/>
              <a:t>Apple sauce - unsweetened</a:t>
            </a:r>
          </a:p>
          <a:p>
            <a:r>
              <a:rPr lang="en-GB" sz="1600" dirty="0"/>
              <a:t>Chia seeds</a:t>
            </a:r>
          </a:p>
          <a:p>
            <a:r>
              <a:rPr lang="en-GB" sz="1600" dirty="0"/>
              <a:t>Maple syrup or honey</a:t>
            </a:r>
          </a:p>
          <a:p>
            <a:r>
              <a:rPr lang="en-GB" sz="1600" dirty="0"/>
              <a:t>Butter or coconut oil - Melted</a:t>
            </a:r>
          </a:p>
          <a:p>
            <a:r>
              <a:rPr lang="en-GB" sz="1600" dirty="0"/>
              <a:t>Cinnamon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172DEC-43C5-4D05-B63E-9640786932CC}"/>
              </a:ext>
            </a:extLst>
          </p:cNvPr>
          <p:cNvSpPr/>
          <p:nvPr/>
        </p:nvSpPr>
        <p:spPr>
          <a:xfrm>
            <a:off x="1371141" y="-443838"/>
            <a:ext cx="5401992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en-GB" sz="5400" b="1" u="sng" dirty="0">
                <a:solidFill>
                  <a:srgbClr val="4ECA63"/>
                </a:solidFill>
                <a:latin typeface="Josefin Sans"/>
              </a:rPr>
              <a:t>Apple pie oat bars</a:t>
            </a:r>
            <a:endParaRPr lang="en-US" sz="5400" b="0" u="sng" cap="none" spc="0" dirty="0">
              <a:ln w="0"/>
              <a:solidFill>
                <a:srgbClr val="4ECA63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D7B88-C725-4B1D-947D-E24635D5FC7D}"/>
              </a:ext>
            </a:extLst>
          </p:cNvPr>
          <p:cNvSpPr/>
          <p:nvPr/>
        </p:nvSpPr>
        <p:spPr>
          <a:xfrm>
            <a:off x="252135" y="2799198"/>
            <a:ext cx="6353729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u="sng" dirty="0"/>
              <a:t>Method</a:t>
            </a:r>
          </a:p>
          <a:p>
            <a:r>
              <a:rPr lang="en-GB" sz="1600" b="1" u="sng" dirty="0"/>
              <a:t>Step 1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Prep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: Preheat your oven to 180 degrees Celsius or 375 Fahrenheit, and line a baking tray (I use a 20-centimetre square cake tin).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In a mixing bowl, combine the oats, chia seeds (if using) and cinnamon</a:t>
            </a:r>
          </a:p>
          <a:p>
            <a:endParaRPr lang="en-GB" sz="1600" dirty="0"/>
          </a:p>
          <a:p>
            <a:r>
              <a:rPr lang="en-GB" sz="1600" b="1" u="sng" dirty="0"/>
              <a:t>Step 2</a:t>
            </a:r>
          </a:p>
          <a:p>
            <a:endParaRPr lang="en-GB" sz="1600" b="1" u="sng" dirty="0"/>
          </a:p>
          <a:p>
            <a:r>
              <a:rPr lang="en-GB" sz="1400" dirty="0"/>
              <a:t>Add the melted butter and apple purée, mix to combine.</a:t>
            </a:r>
          </a:p>
          <a:p>
            <a:endParaRPr lang="en-GB" sz="1600" dirty="0">
              <a:solidFill>
                <a:srgbClr val="313131"/>
              </a:solidFill>
              <a:latin typeface="Josefin Sans"/>
            </a:endParaRPr>
          </a:p>
          <a:p>
            <a:r>
              <a:rPr lang="en-GB" sz="1600" b="1" u="sng" dirty="0"/>
              <a:t>Step 3</a:t>
            </a:r>
          </a:p>
          <a:p>
            <a:endParaRPr lang="en-GB" sz="1600" b="1" u="sng" dirty="0"/>
          </a:p>
          <a:p>
            <a:r>
              <a:rPr lang="en-GB" sz="1400" dirty="0"/>
              <a:t>Press the mix into the bottom of the baking </a:t>
            </a:r>
            <a:r>
              <a:rPr lang="en-GB" sz="1400" dirty="0" err="1"/>
              <a:t>tind</a:t>
            </a:r>
            <a:r>
              <a:rPr lang="en-GB" sz="1400" dirty="0"/>
              <a:t> so that it is an even layer, it should be around 1.5-2cm thick. Bake at 180 degrees </a:t>
            </a:r>
            <a:r>
              <a:rPr lang="en-GB" sz="1400" dirty="0" err="1"/>
              <a:t>celsius</a:t>
            </a:r>
            <a:r>
              <a:rPr lang="en-GB" sz="1400" dirty="0"/>
              <a:t> or 375 Fahrenheit for 25 mins, it should be firm to the touch but not hard.</a:t>
            </a:r>
          </a:p>
          <a:p>
            <a:endParaRPr lang="en-GB" sz="1400" dirty="0"/>
          </a:p>
          <a:p>
            <a:r>
              <a:rPr lang="en-GB" sz="1400" b="1" u="sng" dirty="0"/>
              <a:t>Step 4</a:t>
            </a:r>
            <a:r>
              <a:rPr lang="en-GB" b="1" dirty="0"/>
              <a:t>:</a:t>
            </a:r>
            <a:r>
              <a:rPr lang="en-GB" dirty="0"/>
              <a:t> </a:t>
            </a:r>
          </a:p>
          <a:p>
            <a:endParaRPr lang="en-GB" sz="1400" dirty="0"/>
          </a:p>
          <a:p>
            <a:r>
              <a:rPr lang="en-GB" sz="1400" dirty="0"/>
              <a:t>Cool and slice into squares or bars.</a:t>
            </a:r>
          </a:p>
          <a:p>
            <a:endParaRPr lang="en-GB" sz="1400" dirty="0"/>
          </a:p>
          <a:p>
            <a:r>
              <a:rPr lang="en-GB" dirty="0"/>
              <a:t>Enjoy!</a:t>
            </a:r>
            <a:endParaRPr lang="en-GB" sz="105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0A3E748-00EC-4A66-BA30-23A784D993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920782"/>
            <a:ext cx="6858000" cy="93103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199320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other's Day is Coming Soon … — Cassia Spa Therapy">
            <a:extLst>
              <a:ext uri="{FF2B5EF4-FFF2-40B4-BE49-F238E27FC236}">
                <a16:creationId xmlns:a16="http://schemas.microsoft.com/office/drawing/2014/main" id="{2AE9C0ED-A842-46AA-9455-02E6F1A306A3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1254F1B-CB91-4894-AD44-7DE80CA6878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solidFill>
            <a:schemeClr val="accent6">
              <a:lumMod val="25000"/>
              <a:lumOff val="75000"/>
            </a:schemeClr>
          </a:solidFill>
        </p:spPr>
        <p:txBody>
          <a:bodyPr/>
          <a:lstStyle/>
          <a:p>
            <a:r>
              <a:rPr lang="en-GB" dirty="0"/>
              <a:t>7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B7F9A29-075A-43B8-90E0-BCA3D6CEF312}"/>
              </a:ext>
            </a:extLst>
          </p:cNvPr>
          <p:cNvSpPr/>
          <p:nvPr/>
        </p:nvSpPr>
        <p:spPr>
          <a:xfrm>
            <a:off x="105937" y="830313"/>
            <a:ext cx="63561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en-GB" b="1" dirty="0">
                <a:latin typeface="Google Sans"/>
              </a:rPr>
              <a:t>In the UK, Mother's Day is celebrated as Mothering Sunday, which is the fourth Sunday of Lent, falling on March 30th in 2025. Historically, this was a day for visiting "mother church" and reuniting families, evolving into the celebration of mothers we know today. 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39071FE-83FA-41DD-B323-53721F2CDA73}"/>
              </a:ext>
            </a:extLst>
          </p:cNvPr>
          <p:cNvSpPr/>
          <p:nvPr/>
        </p:nvSpPr>
        <p:spPr>
          <a:xfrm rot="1129988">
            <a:off x="3462611" y="6658828"/>
            <a:ext cx="3316609" cy="75828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1D35"/>
                </a:solidFill>
                <a:latin typeface="Google Sans"/>
              </a:rPr>
              <a:t>Spa day</a:t>
            </a:r>
            <a:r>
              <a:rPr lang="en-GB" dirty="0">
                <a:solidFill>
                  <a:srgbClr val="001D35"/>
                </a:solidFill>
                <a:latin typeface="Google Sans"/>
              </a:rPr>
              <a:t>: A day of pampering...?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5F991F3-6A80-4509-856C-9EA2FDDF5436}"/>
              </a:ext>
            </a:extLst>
          </p:cNvPr>
          <p:cNvSpPr/>
          <p:nvPr/>
        </p:nvSpPr>
        <p:spPr>
          <a:xfrm rot="20780253">
            <a:off x="70588" y="2509675"/>
            <a:ext cx="3312071" cy="789159"/>
          </a:xfrm>
          <a:prstGeom prst="roundRect">
            <a:avLst/>
          </a:prstGeom>
          <a:solidFill>
            <a:srgbClr val="CC66FF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001D35"/>
                </a:solidFill>
                <a:latin typeface="Google Sans"/>
              </a:rPr>
              <a:t>Brunch</a:t>
            </a:r>
            <a:r>
              <a:rPr lang="en-GB" sz="1600" dirty="0">
                <a:solidFill>
                  <a:srgbClr val="001D35"/>
                </a:solidFill>
                <a:latin typeface="Google Sans"/>
              </a:rPr>
              <a:t>: Treat her to a homemade brunch with her favourite breakfast foods 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B03D3EE-433A-4FF5-A94A-31C994F8D283}"/>
              </a:ext>
            </a:extLst>
          </p:cNvPr>
          <p:cNvSpPr/>
          <p:nvPr/>
        </p:nvSpPr>
        <p:spPr>
          <a:xfrm>
            <a:off x="3453248" y="2521509"/>
            <a:ext cx="3008884" cy="8028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1D35"/>
                </a:solidFill>
                <a:latin typeface="Google Sans"/>
              </a:rPr>
              <a:t>Breakfast in bed</a:t>
            </a:r>
            <a:r>
              <a:rPr lang="en-GB" dirty="0">
                <a:solidFill>
                  <a:srgbClr val="001D35"/>
                </a:solidFill>
                <a:latin typeface="Google Sans"/>
              </a:rPr>
              <a:t>: Wake her up with a delicious breakfast to make her feel special 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699D58C2-D688-4AD3-A663-84EBC416D9C3}"/>
              </a:ext>
            </a:extLst>
          </p:cNvPr>
          <p:cNvSpPr/>
          <p:nvPr/>
        </p:nvSpPr>
        <p:spPr>
          <a:xfrm>
            <a:off x="747132" y="6759750"/>
            <a:ext cx="3230224" cy="914400"/>
          </a:xfrm>
          <a:prstGeom prst="roundRect">
            <a:avLst/>
          </a:prstGeom>
          <a:solidFill>
            <a:srgbClr val="CCFF99"/>
          </a:solidFill>
          <a:ln>
            <a:solidFill>
              <a:srgbClr val="2B91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1D35"/>
                </a:solidFill>
                <a:latin typeface="Google Sans"/>
              </a:rPr>
              <a:t>Paint night</a:t>
            </a:r>
            <a:r>
              <a:rPr lang="en-GB" dirty="0">
                <a:solidFill>
                  <a:srgbClr val="001D35"/>
                </a:solidFill>
                <a:latin typeface="Google Sans"/>
              </a:rPr>
              <a:t>: Set up a painting station and create art together 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ECE98F8-FE14-49C1-8539-876D5C7C66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920782"/>
            <a:ext cx="6858000" cy="931033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A6BB0048-694D-4125-AA24-85FBDDF5EB95}"/>
              </a:ext>
            </a:extLst>
          </p:cNvPr>
          <p:cNvSpPr/>
          <p:nvPr/>
        </p:nvSpPr>
        <p:spPr>
          <a:xfrm>
            <a:off x="5470861" y="5971025"/>
            <a:ext cx="1341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prstClr val="black"/>
                </a:solidFill>
                <a:latin typeface="Google Sans"/>
              </a:rPr>
              <a:t>March 30th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9525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DCCDAC46-E07A-4A83-A214-8774D8638F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162693"/>
            <a:ext cx="6856518" cy="735979"/>
          </a:xfrm>
          <a:solidFill>
            <a:schemeClr val="accent6">
              <a:lumMod val="25000"/>
              <a:lumOff val="75000"/>
            </a:schemeClr>
          </a:solidFill>
        </p:spPr>
        <p:txBody>
          <a:bodyPr/>
          <a:lstStyle/>
          <a:p>
            <a:pPr lvl="0" algn="ctr"/>
            <a:endParaRPr lang="en-US" sz="2400" dirty="0">
              <a:solidFill>
                <a:prstClr val="white"/>
              </a:solidFill>
              <a:latin typeface="Bell MT" panose="02020503060305020303" pitchFamily="18" charset="0"/>
            </a:endParaRPr>
          </a:p>
          <a:p>
            <a:pPr lvl="0" algn="ctr"/>
            <a:r>
              <a:rPr lang="en-US" sz="2400" dirty="0">
                <a:solidFill>
                  <a:prstClr val="white"/>
                </a:solidFill>
                <a:latin typeface="Bell MT" panose="02020503060305020303" pitchFamily="18" charset="0"/>
              </a:rPr>
              <a:t>ME TIME</a:t>
            </a:r>
          </a:p>
          <a:p>
            <a:pPr lvl="0" algn="ctr"/>
            <a:r>
              <a:rPr lang="en-US" sz="1400" b="0" dirty="0">
                <a:solidFill>
                  <a:prstClr val="white"/>
                </a:solidFill>
                <a:latin typeface="Bell MT" panose="02020503060305020303" pitchFamily="18" charset="0"/>
              </a:rPr>
              <a:t>Think positive, be positive</a:t>
            </a:r>
            <a:endParaRPr lang="en-US" sz="1400" b="0" i="1" dirty="0">
              <a:solidFill>
                <a:prstClr val="white"/>
              </a:solidFill>
              <a:latin typeface="Bell MT" panose="02020503060305020303" pitchFamily="18" charset="0"/>
            </a:endParaRPr>
          </a:p>
          <a:p>
            <a:endParaRPr lang="en-GB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A55D519-8BC0-48C8-AD66-EF133A1217C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solidFill>
            <a:schemeClr val="accent6">
              <a:lumMod val="25000"/>
              <a:lumOff val="75000"/>
            </a:schemeClr>
          </a:solidFill>
        </p:spPr>
        <p:txBody>
          <a:bodyPr/>
          <a:lstStyle/>
          <a:p>
            <a:pPr algn="ctr"/>
            <a:r>
              <a:rPr lang="en-GB" dirty="0"/>
              <a:t>8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D63FA23-6567-41A9-A923-EF76110C6F33}"/>
              </a:ext>
            </a:extLst>
          </p:cNvPr>
          <p:cNvSpPr/>
          <p:nvPr/>
        </p:nvSpPr>
        <p:spPr>
          <a:xfrm>
            <a:off x="323385" y="5986251"/>
            <a:ext cx="621122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Arial Narrow" panose="020B0606020202030204" pitchFamily="34" charset="0"/>
              </a:rPr>
              <a:t>Positive thinking doesn't mean that you ignore life's less pleasant situations. Positive thinking just means that you approach unpleasantness in a more positive and productive way. You think the best is going to happen, not the worst.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2AFC84A-5D64-47F9-BD34-10B50C1A9C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5841" y="126371"/>
            <a:ext cx="3743325" cy="1410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5B2A75A-5417-4306-B4AC-01AC098DBA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869" t="21678" r="17442" b="33608"/>
          <a:stretch/>
        </p:blipFill>
        <p:spPr>
          <a:xfrm>
            <a:off x="309441" y="1536939"/>
            <a:ext cx="6323351" cy="393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279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D503D46-B351-4CBC-AA33-0B6E0DA81D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071942"/>
              </p:ext>
            </p:extLst>
          </p:nvPr>
        </p:nvGraphicFramePr>
        <p:xfrm>
          <a:off x="3983081" y="1712587"/>
          <a:ext cx="3197517" cy="6079930"/>
        </p:xfrm>
        <a:graphic>
          <a:graphicData uri="http://schemas.openxmlformats.org/drawingml/2006/table">
            <a:tbl>
              <a:tblPr/>
              <a:tblGrid>
                <a:gridCol w="1486209">
                  <a:extLst>
                    <a:ext uri="{9D8B030D-6E8A-4147-A177-3AD203B41FA5}">
                      <a16:colId xmlns:a16="http://schemas.microsoft.com/office/drawing/2014/main" val="2674664242"/>
                    </a:ext>
                  </a:extLst>
                </a:gridCol>
                <a:gridCol w="1711308">
                  <a:extLst>
                    <a:ext uri="{9D8B030D-6E8A-4147-A177-3AD203B41FA5}">
                      <a16:colId xmlns:a16="http://schemas.microsoft.com/office/drawing/2014/main" val="109241949"/>
                    </a:ext>
                  </a:extLst>
                </a:gridCol>
              </a:tblGrid>
              <a:tr h="596257">
                <a:tc>
                  <a:txBody>
                    <a:bodyPr/>
                    <a:lstStyle/>
                    <a:p>
                      <a:r>
                        <a:rPr lang="en-GB" sz="2800" b="1" dirty="0" err="1">
                          <a:effectLst/>
                        </a:rPr>
                        <a:t>sksi</a:t>
                      </a:r>
                      <a:endParaRPr lang="en-GB" sz="2800" b="1" dirty="0">
                        <a:effectLst/>
                      </a:endParaRPr>
                    </a:p>
                  </a:txBody>
                  <a:tcPr marR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    </a:t>
                      </a:r>
                    </a:p>
                  </a:txBody>
                  <a:tcPr marL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4571162"/>
                  </a:ext>
                </a:extLst>
              </a:tr>
              <a:tr h="930998">
                <a:tc>
                  <a:txBody>
                    <a:bodyPr/>
                    <a:lstStyle/>
                    <a:p>
                      <a:r>
                        <a:rPr lang="en-GB" sz="2800" b="1">
                          <a:effectLst/>
                        </a:rPr>
                        <a:t>erhta</a:t>
                      </a:r>
                    </a:p>
                  </a:txBody>
                  <a:tcPr marR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     </a:t>
                      </a:r>
                    </a:p>
                  </a:txBody>
                  <a:tcPr marL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72463"/>
                  </a:ext>
                </a:extLst>
              </a:tr>
              <a:tr h="930998">
                <a:tc>
                  <a:txBody>
                    <a:bodyPr/>
                    <a:lstStyle/>
                    <a:p>
                      <a:r>
                        <a:rPr lang="en-GB" sz="2800" b="1" dirty="0" err="1">
                          <a:effectLst/>
                        </a:rPr>
                        <a:t>gluha</a:t>
                      </a:r>
                      <a:endParaRPr lang="en-GB" sz="2800" b="1" dirty="0">
                        <a:effectLst/>
                      </a:endParaRPr>
                    </a:p>
                  </a:txBody>
                  <a:tcPr marR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/>
                        </a:rPr>
                        <a:t>     </a:t>
                      </a:r>
                    </a:p>
                  </a:txBody>
                  <a:tcPr marL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4011891"/>
                  </a:ext>
                </a:extLst>
              </a:tr>
              <a:tr h="930998">
                <a:tc>
                  <a:txBody>
                    <a:bodyPr/>
                    <a:lstStyle/>
                    <a:p>
                      <a:r>
                        <a:rPr lang="en-GB" sz="2800" b="1" dirty="0" err="1">
                          <a:effectLst/>
                        </a:rPr>
                        <a:t>okjes</a:t>
                      </a:r>
                      <a:endParaRPr lang="en-GB" sz="2800" b="1" dirty="0">
                        <a:effectLst/>
                      </a:endParaRPr>
                    </a:p>
                  </a:txBody>
                  <a:tcPr marR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/>
                        </a:rPr>
                        <a:t>     </a:t>
                      </a:r>
                    </a:p>
                  </a:txBody>
                  <a:tcPr marL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5298251"/>
                  </a:ext>
                </a:extLst>
              </a:tr>
              <a:tr h="930998">
                <a:tc>
                  <a:txBody>
                    <a:bodyPr/>
                    <a:lstStyle/>
                    <a:p>
                      <a:r>
                        <a:rPr lang="en-GB" sz="2800" b="1">
                          <a:effectLst/>
                        </a:rPr>
                        <a:t>eomh</a:t>
                      </a:r>
                    </a:p>
                  </a:txBody>
                  <a:tcPr marR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effectLst/>
                        </a:rPr>
                        <a:t>    </a:t>
                      </a:r>
                    </a:p>
                  </a:txBody>
                  <a:tcPr marL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8402595"/>
                  </a:ext>
                </a:extLst>
              </a:tr>
              <a:tr h="930998">
                <a:tc>
                  <a:txBody>
                    <a:bodyPr/>
                    <a:lstStyle/>
                    <a:p>
                      <a:r>
                        <a:rPr lang="en-GB" sz="2800" b="1" dirty="0" err="1">
                          <a:effectLst/>
                        </a:rPr>
                        <a:t>eestw</a:t>
                      </a:r>
                      <a:endParaRPr lang="en-GB" sz="2800" b="1" dirty="0">
                        <a:effectLst/>
                      </a:endParaRPr>
                    </a:p>
                  </a:txBody>
                  <a:tcPr marR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/>
                        </a:rPr>
                        <a:t>     </a:t>
                      </a:r>
                    </a:p>
                  </a:txBody>
                  <a:tcPr marL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319234"/>
                  </a:ext>
                </a:extLst>
              </a:tr>
              <a:tr h="596257">
                <a:tc>
                  <a:txBody>
                    <a:bodyPr/>
                    <a:lstStyle/>
                    <a:p>
                      <a:r>
                        <a:rPr lang="en-GB" sz="2800" b="1" dirty="0" err="1">
                          <a:effectLst/>
                        </a:rPr>
                        <a:t>fost</a:t>
                      </a:r>
                      <a:endParaRPr lang="en-GB" sz="2800" b="1" dirty="0">
                        <a:effectLst/>
                      </a:endParaRPr>
                    </a:p>
                  </a:txBody>
                  <a:tcPr marR="190500" marT="95250" marB="190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>
                      <a:noFill/>
                    </a:lnL>
                    <a:lnT>
                      <a:noFill/>
                    </a:lnT>
                    <a:solidFill>
                      <a:schemeClr val="accent6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142564"/>
                  </a:ext>
                </a:extLst>
              </a:tr>
            </a:tbl>
          </a:graphicData>
        </a:graphic>
      </p:graphicFrame>
      <p:pic>
        <p:nvPicPr>
          <p:cNvPr id="26" name="Picture 8" descr="Prize draw Vectors &amp; Illustrations for Free Download | Freepik">
            <a:extLst>
              <a:ext uri="{FF2B5EF4-FFF2-40B4-BE49-F238E27FC236}">
                <a16:creationId xmlns:a16="http://schemas.microsoft.com/office/drawing/2014/main" id="{200177CE-9899-41D7-B522-F3DC617227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400489" y="7577719"/>
            <a:ext cx="719815" cy="6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6F00B5E9-A022-41A1-B6E0-E2F547390A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251313"/>
            <a:ext cx="6856518" cy="782812"/>
          </a:xfrm>
          <a:solidFill>
            <a:schemeClr val="accent6">
              <a:lumMod val="25000"/>
              <a:lumOff val="75000"/>
            </a:schemeClr>
          </a:solidFill>
        </p:spPr>
        <p:txBody>
          <a:bodyPr/>
          <a:lstStyle/>
          <a:p>
            <a:endParaRPr lang="en-GB" dirty="0">
              <a:latin typeface="Bell MT" panose="02020503060305020303" pitchFamily="18" charset="0"/>
            </a:endParaRPr>
          </a:p>
          <a:p>
            <a:endParaRPr lang="en-GB" dirty="0">
              <a:latin typeface="Bell MT" panose="02020503060305020303" pitchFamily="18" charset="0"/>
            </a:endParaRPr>
          </a:p>
          <a:p>
            <a:pPr algn="ctr"/>
            <a:r>
              <a:rPr lang="en-GB" dirty="0">
                <a:latin typeface="Bell MT" panose="02020503060305020303" pitchFamily="18" charset="0"/>
              </a:rPr>
              <a:t>ME TIME</a:t>
            </a:r>
          </a:p>
          <a:p>
            <a:pPr algn="ctr"/>
            <a:r>
              <a:rPr lang="en-GB" sz="1400" b="0" dirty="0">
                <a:latin typeface="Bell MT" panose="02020503060305020303" pitchFamily="18" charset="0"/>
              </a:rPr>
              <a:t>Bring me your correct answers and you’ll be entered into the prize draw. </a:t>
            </a:r>
          </a:p>
          <a:p>
            <a:pPr algn="ctr"/>
            <a:r>
              <a:rPr lang="en-GB" sz="1400" b="0" dirty="0">
                <a:latin typeface="Bell MT" panose="02020503060305020303" pitchFamily="18" charset="0"/>
              </a:rPr>
              <a:t>You might win !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288A591-92E6-49C2-BA95-B1E136513C3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solidFill>
            <a:schemeClr val="accent6">
              <a:lumMod val="25000"/>
              <a:lumOff val="75000"/>
            </a:schemeClr>
          </a:solidFill>
        </p:spPr>
        <p:txBody>
          <a:bodyPr/>
          <a:lstStyle/>
          <a:p>
            <a:r>
              <a:rPr lang="en-GB" dirty="0"/>
              <a:t>9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26B0EF1-5027-438A-85C4-A507426D3B3D}"/>
              </a:ext>
            </a:extLst>
          </p:cNvPr>
          <p:cNvSpPr/>
          <p:nvPr/>
        </p:nvSpPr>
        <p:spPr>
          <a:xfrm rot="21265232">
            <a:off x="259826" y="976469"/>
            <a:ext cx="2669087" cy="230832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</a:rPr>
              <a:t>When I was little my mum asked me to pass her the lipstick. I passed her a glue stick. She didn't speak to me for a week!</a:t>
            </a:r>
          </a:p>
          <a:p>
            <a:br>
              <a:rPr lang="en-GB" dirty="0">
                <a:solidFill>
                  <a:srgbClr val="1F1F1F"/>
                </a:solidFill>
                <a:latin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endParaRPr lang="en-GB" dirty="0"/>
          </a:p>
        </p:txBody>
      </p:sp>
      <p:pic>
        <p:nvPicPr>
          <p:cNvPr id="3074" name="Picture 2" descr="949,500+ Break Time Stock Photos, Pictures &amp; Royalty-Free Images - iStock |  Lunch, Clock, Relax">
            <a:extLst>
              <a:ext uri="{FF2B5EF4-FFF2-40B4-BE49-F238E27FC236}">
                <a16:creationId xmlns:a16="http://schemas.microsoft.com/office/drawing/2014/main" id="{AC20DEFC-15D4-4E47-8C04-77EF817FF7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69013" y="1"/>
            <a:ext cx="3888988" cy="1461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loud 14">
            <a:extLst>
              <a:ext uri="{FF2B5EF4-FFF2-40B4-BE49-F238E27FC236}">
                <a16:creationId xmlns:a16="http://schemas.microsoft.com/office/drawing/2014/main" id="{F132FD10-012F-4B6C-AC0A-C303E2318CE7}"/>
              </a:ext>
            </a:extLst>
          </p:cNvPr>
          <p:cNvSpPr/>
          <p:nvPr/>
        </p:nvSpPr>
        <p:spPr>
          <a:xfrm>
            <a:off x="87047" y="3856535"/>
            <a:ext cx="3455160" cy="4235480"/>
          </a:xfrm>
          <a:prstGeom prst="cloud">
            <a:avLst/>
          </a:prstGeom>
          <a:solidFill>
            <a:schemeClr val="accent6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GB" sz="1600" dirty="0">
              <a:solidFill>
                <a:prstClr val="white"/>
              </a:solidFill>
              <a:latin typeface="Bell MT" panose="02020503060305020303" pitchFamily="18" charset="0"/>
            </a:endParaRPr>
          </a:p>
          <a:p>
            <a:pPr lvl="0"/>
            <a:endParaRPr lang="en-GB" sz="1600" dirty="0">
              <a:solidFill>
                <a:prstClr val="white"/>
              </a:solidFill>
              <a:latin typeface="Bell MT" panose="02020503060305020303" pitchFamily="18" charset="0"/>
            </a:endParaRPr>
          </a:p>
          <a:p>
            <a:pPr lvl="0"/>
            <a:endParaRPr lang="en-GB" sz="1600" dirty="0">
              <a:solidFill>
                <a:prstClr val="white"/>
              </a:solidFill>
              <a:latin typeface="Bell MT" panose="02020503060305020303" pitchFamily="18" charset="0"/>
            </a:endParaRPr>
          </a:p>
          <a:p>
            <a:pPr lvl="0"/>
            <a:endParaRPr lang="en-GB" sz="1600" dirty="0">
              <a:solidFill>
                <a:prstClr val="white"/>
              </a:solidFill>
              <a:latin typeface="Bell MT" panose="02020503060305020303" pitchFamily="18" charset="0"/>
            </a:endParaRPr>
          </a:p>
          <a:p>
            <a:pPr lvl="0"/>
            <a:endParaRPr lang="en-GB" sz="1600" dirty="0">
              <a:solidFill>
                <a:prstClr val="white"/>
              </a:solidFill>
              <a:latin typeface="Bell MT" panose="02020503060305020303" pitchFamily="18" charset="0"/>
            </a:endParaRPr>
          </a:p>
          <a:p>
            <a:pPr lvl="0"/>
            <a:endParaRPr lang="en-GB" sz="1600" dirty="0">
              <a:solidFill>
                <a:prstClr val="white"/>
              </a:solidFill>
              <a:latin typeface="Bell MT" panose="02020503060305020303" pitchFamily="18" charset="0"/>
            </a:endParaRPr>
          </a:p>
          <a:p>
            <a:pPr lvl="0"/>
            <a:endParaRPr lang="en-GB" sz="1600" dirty="0">
              <a:solidFill>
                <a:prstClr val="white"/>
              </a:solidFill>
              <a:latin typeface="Bell MT" panose="02020503060305020303" pitchFamily="18" charset="0"/>
            </a:endParaRPr>
          </a:p>
          <a:p>
            <a:endParaRPr lang="en-GB" b="1" dirty="0"/>
          </a:p>
          <a:p>
            <a:endParaRPr lang="en-GB" sz="1400" b="1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What did the digital clock say to its mother?</a:t>
            </a:r>
          </a:p>
          <a:p>
            <a:pPr lvl="0"/>
            <a:endParaRPr lang="en-GB" sz="1600" dirty="0">
              <a:solidFill>
                <a:prstClr val="white"/>
              </a:solidFill>
              <a:latin typeface="Bell MT" panose="02020503060305020303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24929D5-50AD-4666-BE3D-7224FAB0DB18}"/>
              </a:ext>
            </a:extLst>
          </p:cNvPr>
          <p:cNvSpPr txBox="1"/>
          <p:nvPr/>
        </p:nvSpPr>
        <p:spPr>
          <a:xfrm>
            <a:off x="1087352" y="4506926"/>
            <a:ext cx="1438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u="sng" dirty="0"/>
              <a:t>Riddles..?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C6169E5-948F-4263-987C-EEE6C85497BF}"/>
              </a:ext>
            </a:extLst>
          </p:cNvPr>
          <p:cNvSpPr txBox="1"/>
          <p:nvPr/>
        </p:nvSpPr>
        <p:spPr>
          <a:xfrm rot="21329965">
            <a:off x="407576" y="5682534"/>
            <a:ext cx="2831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600" dirty="0">
                <a:latin typeface="Questrial"/>
              </a:rPr>
              <a:t>Why did mum test the bath water before putting </a:t>
            </a:r>
            <a:r>
              <a:rPr lang="en-GB" sz="1600" dirty="0">
                <a:latin typeface="Quest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Silly</a:t>
            </a:r>
            <a:r>
              <a:rPr lang="en-GB" sz="1600" dirty="0">
                <a:latin typeface="Questrial"/>
              </a:rPr>
              <a:t> Billy in?</a:t>
            </a:r>
            <a:endParaRPr lang="en-GB" sz="1600" dirty="0">
              <a:latin typeface="Bell MT" panose="02020503060305020303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330D5E1-11BC-407D-8E81-B8CD7CB39D9B}"/>
              </a:ext>
            </a:extLst>
          </p:cNvPr>
          <p:cNvSpPr txBox="1"/>
          <p:nvPr/>
        </p:nvSpPr>
        <p:spPr>
          <a:xfrm rot="433068">
            <a:off x="532992" y="4857110"/>
            <a:ext cx="237663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Questrial"/>
              </a:rPr>
              <a:t>What relation would your father's sister's sister-in-law be to you</a:t>
            </a:r>
            <a:r>
              <a:rPr lang="en-GB" dirty="0">
                <a:latin typeface="Questrial"/>
              </a:rPr>
              <a:t>?</a:t>
            </a:r>
            <a:endParaRPr lang="en-GB" dirty="0">
              <a:latin typeface="Bell MT" panose="02020503060305020303" pitchFamily="18" charset="0"/>
            </a:endParaRPr>
          </a:p>
        </p:txBody>
      </p:sp>
      <p:pic>
        <p:nvPicPr>
          <p:cNvPr id="25" name="Picture 4" descr="Download Joke Royalty-Free Photos, Illustrations, and Vectors - Storyblocks">
            <a:extLst>
              <a:ext uri="{FF2B5EF4-FFF2-40B4-BE49-F238E27FC236}">
                <a16:creationId xmlns:a16="http://schemas.microsoft.com/office/drawing/2014/main" id="{9523A689-AE14-4F86-AF15-17C6ED67DC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14977" y="2431848"/>
            <a:ext cx="861580" cy="78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0D3C9E9-6F42-41A7-81D6-0E1567A3B830}"/>
              </a:ext>
            </a:extLst>
          </p:cNvPr>
          <p:cNvSpPr/>
          <p:nvPr/>
        </p:nvSpPr>
        <p:spPr>
          <a:xfrm rot="16200000">
            <a:off x="3426977" y="4336532"/>
            <a:ext cx="5355312" cy="523220"/>
          </a:xfrm>
          <a:prstGeom prst="rect">
            <a:avLst/>
          </a:prstGeom>
          <a:noFill/>
        </p:spPr>
        <p:txBody>
          <a:bodyPr vert="vert" wrap="squar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Wo</a:t>
            </a:r>
          </a:p>
          <a:p>
            <a:pPr algn="ctr"/>
            <a:r>
              <a:rPr lang="en-GB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R</a:t>
            </a:r>
          </a:p>
          <a:p>
            <a:pPr algn="ctr"/>
            <a:r>
              <a:rPr lang="en-GB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d Sc</a:t>
            </a:r>
          </a:p>
          <a:p>
            <a:pPr algn="ctr"/>
            <a:r>
              <a:rPr lang="en-GB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R</a:t>
            </a:r>
          </a:p>
          <a:p>
            <a:pPr algn="ctr"/>
            <a:r>
              <a:rPr lang="en-GB" sz="28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Amb</a:t>
            </a:r>
            <a:endParaRPr lang="en-GB" sz="28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en-GB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</a:t>
            </a:r>
          </a:p>
          <a:p>
            <a:pPr algn="ctr"/>
            <a:r>
              <a:rPr lang="en-GB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945458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Notice Board දැන්වීම් පුවරුව">
            <a:extLst>
              <a:ext uri="{FF2B5EF4-FFF2-40B4-BE49-F238E27FC236}">
                <a16:creationId xmlns:a16="http://schemas.microsoft.com/office/drawing/2014/main" id="{46C69A20-8B81-4700-8BE4-361AD8B44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344" y="-31099"/>
            <a:ext cx="3790794" cy="165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CD0D7A23-FACD-4188-A3D6-E661CAE126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201652"/>
            <a:ext cx="6858000" cy="666000"/>
          </a:xfrm>
          <a:solidFill>
            <a:schemeClr val="accent6">
              <a:lumMod val="25000"/>
              <a:lumOff val="75000"/>
            </a:schemeClr>
          </a:solidFill>
        </p:spPr>
        <p:txBody>
          <a:bodyPr/>
          <a:lstStyle/>
          <a:p>
            <a:pPr algn="ctr"/>
            <a:r>
              <a:rPr lang="en-GB" dirty="0">
                <a:latin typeface="Bell MT" panose="02020503060305020303" pitchFamily="18" charset="0"/>
              </a:rPr>
              <a:t>YOU TIME</a:t>
            </a:r>
          </a:p>
          <a:p>
            <a:pPr algn="ctr"/>
            <a:r>
              <a:rPr lang="en-GB" sz="1400" dirty="0">
                <a:latin typeface="Bell MT" panose="02020503060305020303" pitchFamily="18" charset="0"/>
              </a:rPr>
              <a:t>If you need help, support or advice, please speak to Miss Green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B1172E-CE01-4288-898D-EBDD4E9BA31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solidFill>
            <a:schemeClr val="accent6">
              <a:lumMod val="25000"/>
              <a:lumOff val="75000"/>
            </a:schemeClr>
          </a:solidFill>
        </p:spPr>
        <p:txBody>
          <a:bodyPr/>
          <a:lstStyle/>
          <a:p>
            <a:r>
              <a:rPr lang="en-GB" dirty="0"/>
              <a:t>10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DFADCC-1398-44FA-98D1-6D4C61F30795}"/>
              </a:ext>
            </a:extLst>
          </p:cNvPr>
          <p:cNvSpPr txBox="1"/>
          <p:nvPr/>
        </p:nvSpPr>
        <p:spPr>
          <a:xfrm>
            <a:off x="611349" y="2486722"/>
            <a:ext cx="2165960" cy="981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" name="Picture 16" descr="Support for Families - Oasisplay">
            <a:extLst>
              <a:ext uri="{FF2B5EF4-FFF2-40B4-BE49-F238E27FC236}">
                <a16:creationId xmlns:a16="http://schemas.microsoft.com/office/drawing/2014/main" id="{77ECE24E-16FE-492A-994E-F02A23FF36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0451" y="1651874"/>
            <a:ext cx="6361606" cy="4461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E6BC86D-9F14-4FA1-B4EC-1D4639EFCCF6}"/>
              </a:ext>
            </a:extLst>
          </p:cNvPr>
          <p:cNvSpPr/>
          <p:nvPr/>
        </p:nvSpPr>
        <p:spPr>
          <a:xfrm>
            <a:off x="582149" y="6316713"/>
            <a:ext cx="26543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02124"/>
                </a:solidFill>
                <a:latin typeface="docs-Comfortaa"/>
              </a:rPr>
              <a:t> </a:t>
            </a:r>
            <a:r>
              <a:rPr lang="en-GB" sz="2400" b="1" dirty="0">
                <a:solidFill>
                  <a:srgbClr val="202124"/>
                </a:solidFill>
                <a:latin typeface="docs-Comfortaa"/>
              </a:rPr>
              <a:t>Safer Schools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D58AD7-7D7E-4C28-B6BB-31891CAF024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157" t="11819" r="5902"/>
          <a:stretch/>
        </p:blipFill>
        <p:spPr>
          <a:xfrm>
            <a:off x="3429000" y="6316712"/>
            <a:ext cx="3194145" cy="17232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51A8614-F34E-4075-8716-8152B3F3303F}"/>
              </a:ext>
            </a:extLst>
          </p:cNvPr>
          <p:cNvSpPr txBox="1"/>
          <p:nvPr/>
        </p:nvSpPr>
        <p:spPr>
          <a:xfrm>
            <a:off x="-56091" y="6798112"/>
            <a:ext cx="350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Information coffee morning:</a:t>
            </a:r>
          </a:p>
          <a:p>
            <a:pPr algn="ctr"/>
            <a:r>
              <a:rPr lang="en-GB" dirty="0"/>
              <a:t>28.03.24 at 9.15am </a:t>
            </a:r>
          </a:p>
          <a:p>
            <a:pPr algn="ctr"/>
            <a:r>
              <a:rPr lang="en-GB" dirty="0"/>
              <a:t>Download the app and come along!</a:t>
            </a:r>
          </a:p>
        </p:txBody>
      </p:sp>
    </p:spTree>
    <p:extLst>
      <p:ext uri="{BB962C8B-B14F-4D97-AF65-F5344CB8AC3E}">
        <p14:creationId xmlns:p14="http://schemas.microsoft.com/office/powerpoint/2010/main" val="89819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5">
      <a:dk1>
        <a:sysClr val="windowText" lastClr="000000"/>
      </a:dk1>
      <a:lt1>
        <a:sysClr val="window" lastClr="FFFFFF"/>
      </a:lt1>
      <a:dk2>
        <a:srgbClr val="0083CE"/>
      </a:dk2>
      <a:lt2>
        <a:srgbClr val="803E00"/>
      </a:lt2>
      <a:accent1>
        <a:srgbClr val="1D1D1B"/>
      </a:accent1>
      <a:accent2>
        <a:srgbClr val="FFA500"/>
      </a:accent2>
      <a:accent3>
        <a:srgbClr val="A5A5A5"/>
      </a:accent3>
      <a:accent4>
        <a:srgbClr val="DE0000"/>
      </a:accent4>
      <a:accent5>
        <a:srgbClr val="5B9BD5"/>
      </a:accent5>
      <a:accent6>
        <a:srgbClr val="540602"/>
      </a:accent6>
      <a:hlink>
        <a:srgbClr val="0563C1"/>
      </a:hlink>
      <a:folHlink>
        <a:srgbClr val="954F72"/>
      </a:folHlink>
    </a:clrScheme>
    <a:fontScheme name="Custom 41">
      <a:majorFont>
        <a:latin typeface="Rockwel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22929827_Music magazine covers_CLR_v2" id="{C6069DA1-622F-491B-93BC-84EC14475AA7}" vid="{2F5E79A5-9BDE-4C66-A9A4-FF7CA1FFD8E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b240511-e623-4057-815d-81256f4c046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4E5C6D541CB14CB2DBBC2DF11E2DAF" ma:contentTypeVersion="9" ma:contentTypeDescription="Create a new document." ma:contentTypeScope="" ma:versionID="0e12f53b4695dccfa21ad8e8b4261e29">
  <xsd:schema xmlns:xsd="http://www.w3.org/2001/XMLSchema" xmlns:xs="http://www.w3.org/2001/XMLSchema" xmlns:p="http://schemas.microsoft.com/office/2006/metadata/properties" xmlns:ns3="eb240511-e623-4057-815d-81256f4c0461" targetNamespace="http://schemas.microsoft.com/office/2006/metadata/properties" ma:root="true" ma:fieldsID="a602cbe4842de2df15bf7441b3d55c58" ns3:_="">
    <xsd:import namespace="eb240511-e623-4057-815d-81256f4c046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240511-e623-4057-815d-81256f4c046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C4477E5-0D1C-455E-9384-503D4F09C82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2347B0-96E4-44EB-A7B7-40B9BE31603E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eb240511-e623-4057-815d-81256f4c0461"/>
  </ds:schemaRefs>
</ds:datastoreItem>
</file>

<file path=customXml/itemProps3.xml><?xml version="1.0" encoding="utf-8"?>
<ds:datastoreItem xmlns:ds="http://schemas.openxmlformats.org/officeDocument/2006/customXml" ds:itemID="{92BA8CD7-983E-4A06-BF7C-381C4C8807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240511-e623-4057-815d-81256f4c046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Music magazine covers</Template>
  <TotalTime>0</TotalTime>
  <Words>730</Words>
  <Application>Microsoft Office PowerPoint</Application>
  <PresentationFormat>Letter Paper (8.5x11 in)</PresentationFormat>
  <Paragraphs>156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4" baseType="lpstr">
      <vt:lpstr>Arial</vt:lpstr>
      <vt:lpstr>Arial Narrow</vt:lpstr>
      <vt:lpstr>Arial Rounded MT Bold</vt:lpstr>
      <vt:lpstr>Bell MT</vt:lpstr>
      <vt:lpstr>Calibri</vt:lpstr>
      <vt:lpstr>docs-Comfortaa</vt:lpstr>
      <vt:lpstr>Fira Sans</vt:lpstr>
      <vt:lpstr>Google Sans</vt:lpstr>
      <vt:lpstr>Josefin Sans</vt:lpstr>
      <vt:lpstr>Questrial</vt:lpstr>
      <vt:lpstr>Rockwell</vt:lpstr>
      <vt:lpstr>Wingdings</vt:lpstr>
      <vt:lpstr>Office Theme</vt:lpstr>
      <vt:lpstr> Me Time, You Time, We Time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2024-09-12T13:47:14Z</dcterms:created>
  <dcterms:modified xsi:type="dcterms:W3CDTF">2025-03-12T12:01:25Z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0x010100BB4E5C6D541CB14CB2DBBC2DF11E2DAF</vt:lpwstr>
  </property>
</Properties>
</file>